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EF66A"/>
    <a:srgbClr val="FD9DCF"/>
    <a:srgbClr val="00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9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7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4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1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5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8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1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5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9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8A74-9F9F-457C-8C8F-31D705C7F376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78CA-9221-4769-9A72-C7184693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093" y="334850"/>
            <a:ext cx="11565228" cy="78561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AZERBAIJAN – LAND OF FIRE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13893" cy="33889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871183"/>
            <a:ext cx="5591650" cy="314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2" y="3771486"/>
            <a:ext cx="4335738" cy="288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0" y="1120462"/>
            <a:ext cx="5141071" cy="285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06" y="3602038"/>
            <a:ext cx="5349191" cy="300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60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19"/>
            <a:ext cx="11399520" cy="7467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projects…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687">
            <a:off x="434095" y="941661"/>
            <a:ext cx="3906575" cy="260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16" y="3939148"/>
            <a:ext cx="3654073" cy="274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552">
            <a:off x="8032570" y="927635"/>
            <a:ext cx="3806021" cy="273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96" y="655829"/>
            <a:ext cx="2459393" cy="327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052">
            <a:off x="342417" y="4023875"/>
            <a:ext cx="3789997" cy="227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971">
            <a:off x="8264587" y="3992407"/>
            <a:ext cx="3515933" cy="234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90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accent1">
                <a:lumMod val="60000"/>
                <a:lumOff val="40000"/>
              </a:schemeClr>
            </a:gs>
            <a:gs pos="57000">
              <a:srgbClr val="FD9DCF"/>
            </a:gs>
            <a:gs pos="28000">
              <a:srgbClr val="FF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27966"/>
            <a:ext cx="10515600" cy="6924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WELCOME  TO  AZERBAIJAN</a:t>
            </a:r>
            <a:endParaRPr lang="ru-RU" sz="4800" b="1" spc="3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768057"/>
            <a:ext cx="8747760" cy="593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164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137160"/>
            <a:ext cx="4528185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About…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647">
            <a:off x="7134517" y="2958918"/>
            <a:ext cx="4726465" cy="31509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1" y="670561"/>
            <a:ext cx="4386261" cy="60980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– BAKU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Language – Azerbaijani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– Unitary dominant-party semi-presidential republic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–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Aliyev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 minister –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Artur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Rasizadeh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Legislature – National Assembly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Indepence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– 18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October, 1991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 adopted – 12 November, 1992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Municipalities – 1607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63" y="3315460"/>
            <a:ext cx="4279404" cy="320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664">
            <a:off x="8792912" y="475226"/>
            <a:ext cx="3218144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89" y="498531"/>
            <a:ext cx="4922367" cy="258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7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43841"/>
            <a:ext cx="4528185" cy="5943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Municipalities…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1223493"/>
            <a:ext cx="6861076" cy="420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" y="838201"/>
            <a:ext cx="4800600" cy="577595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Last elections – 2014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Municipalities – 1607 (14963 members)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- city municipalities – 73,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- settlement – 148,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- town – 1386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Women – 5236 members – 34,99 %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Youth – 5450 members – 27,6 %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Ruling party members – 10487 – 67,3 %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Other party members – 879 – 6,6 %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Neutral members – 4225 – 27,1 %</a:t>
            </a:r>
          </a:p>
        </p:txBody>
      </p:sp>
    </p:spTree>
    <p:extLst>
      <p:ext uri="{BB962C8B-B14F-4D97-AF65-F5344CB8AC3E}">
        <p14:creationId xmlns:p14="http://schemas.microsoft.com/office/powerpoint/2010/main" val="39388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31972"/>
            <a:ext cx="4436745" cy="5218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IMC in LAW…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63" y="163955"/>
            <a:ext cx="1721763" cy="229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280" y="676694"/>
            <a:ext cx="4436745" cy="584602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 of the Republic of Azerbaijan – Chapter 9, Article 142 – 146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Azerbaijan adopted European Charter. Article 10, item 3 -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authorities shall be entitled, under such conditions as may be provided for by the law, to co-operate with their counterparts in other States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Law on the Status of municipalities, Article 10, item 1 – Municipalities and Associations of Municipalities can sing an agreement with other country municipalities to improve cooperation and can become members of any other international organizations.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 Agreements – Lithuania, Latvia, Estonia, Turkey, Russia, France, Germany, Poland…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28" y="2569335"/>
            <a:ext cx="2627291" cy="197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4" y="2573461"/>
            <a:ext cx="3290516" cy="197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032" y="4655475"/>
            <a:ext cx="2772406" cy="207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8615" y="154874"/>
            <a:ext cx="1728574" cy="230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95" y="4667246"/>
            <a:ext cx="2773251" cy="207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74" y="4667246"/>
            <a:ext cx="3117016" cy="206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23" y="4658166"/>
            <a:ext cx="2096266" cy="207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78" y="154874"/>
            <a:ext cx="3624472" cy="229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54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8" y="838200"/>
            <a:ext cx="4589145" cy="4267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spc="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az-Latn-AZ" b="1" i="1" spc="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inancial incentives</a:t>
            </a:r>
            <a:r>
              <a:rPr lang="en-US" b="1" i="1" spc="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i="1" spc="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427">
            <a:off x="8412164" y="664341"/>
            <a:ext cx="3426036" cy="24446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79" y="1752600"/>
            <a:ext cx="4589145" cy="313944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Taxes</a:t>
            </a:r>
          </a:p>
          <a:p>
            <a:pPr marL="342900" indent="-342900">
              <a:buFontTx/>
              <a:buChar char="-"/>
            </a:pPr>
            <a:r>
              <a:rPr lang="en-US" sz="6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Dotations</a:t>
            </a:r>
            <a:endParaRPr lang="en-US" sz="6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NGOs</a:t>
            </a:r>
          </a:p>
          <a:p>
            <a:pPr marL="342900" indent="-342900">
              <a:buFontTx/>
              <a:buChar char="-"/>
            </a:pP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20" y="4217905"/>
            <a:ext cx="5384800" cy="2423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698">
            <a:off x="4997381" y="404314"/>
            <a:ext cx="2594622" cy="34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" y="274320"/>
            <a:ext cx="4632960" cy="7315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REFORMS…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936">
            <a:off x="4357885" y="466452"/>
            <a:ext cx="3719832" cy="2274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9080" y="1127760"/>
            <a:ext cx="4632960" cy="539496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Justice – normative – legal acts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groups in the Parliament…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 given by municipalities…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Visits and exchanging views – practices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Agreements with local municipalities –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Binagadi-Shamkir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Binagadi-Gadabey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Binagadi-Ismailly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61" y="2981921"/>
            <a:ext cx="5311199" cy="354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562">
            <a:off x="8538309" y="482621"/>
            <a:ext cx="3371707" cy="2242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31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13361"/>
            <a:ext cx="118110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in facts…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8" y="1203961"/>
            <a:ext cx="3429837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74" y="1203961"/>
            <a:ext cx="3451411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84" y="1203961"/>
            <a:ext cx="3451412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8" y="3794760"/>
            <a:ext cx="3429837" cy="2572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74" y="3770309"/>
            <a:ext cx="3462439" cy="2596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84" y="3794759"/>
            <a:ext cx="3451412" cy="25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342">
            <a:off x="421907" y="392897"/>
            <a:ext cx="3567920" cy="237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21" y="255202"/>
            <a:ext cx="3742350" cy="244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273">
            <a:off x="8196510" y="445990"/>
            <a:ext cx="3520573" cy="271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74" y="3264396"/>
            <a:ext cx="4790754" cy="300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56" y="3265974"/>
            <a:ext cx="4010153" cy="30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2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365760"/>
            <a:ext cx="4606290" cy="614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52" y="365760"/>
            <a:ext cx="6495627" cy="365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5" y="2727960"/>
            <a:ext cx="6248400" cy="364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442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290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Adobe Caslon Pro Bold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Тема Office</vt:lpstr>
      <vt:lpstr>AZERBAIJAN – LAND OF FIRE</vt:lpstr>
      <vt:lpstr>About…</vt:lpstr>
      <vt:lpstr>Municipalities…</vt:lpstr>
      <vt:lpstr>IMC in LAW…</vt:lpstr>
      <vt:lpstr>Financial incentives…</vt:lpstr>
      <vt:lpstr>REFORMS…</vt:lpstr>
      <vt:lpstr>We are in facts…</vt:lpstr>
      <vt:lpstr>Презентация PowerPoint</vt:lpstr>
      <vt:lpstr>Презентация PowerPoint</vt:lpstr>
      <vt:lpstr>Social projects…</vt:lpstr>
      <vt:lpstr>WELCOME  TO  AZERBAIJAN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AZERBAIJAN – LAND OF FIRE</dc:title>
  <dc:creator>Aytac</dc:creator>
  <cp:lastModifiedBy>Aytac</cp:lastModifiedBy>
  <cp:revision>29</cp:revision>
  <dcterms:created xsi:type="dcterms:W3CDTF">2016-12-11T07:35:46Z</dcterms:created>
  <dcterms:modified xsi:type="dcterms:W3CDTF">2016-12-13T11:17:52Z</dcterms:modified>
</cp:coreProperties>
</file>