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3"/>
  </p:notesMasterIdLst>
  <p:handoutMasterIdLst>
    <p:handoutMasterId r:id="rId24"/>
  </p:handoutMasterIdLst>
  <p:sldIdLst>
    <p:sldId id="297" r:id="rId2"/>
    <p:sldId id="298" r:id="rId3"/>
    <p:sldId id="324" r:id="rId4"/>
    <p:sldId id="300" r:id="rId5"/>
    <p:sldId id="323" r:id="rId6"/>
    <p:sldId id="304" r:id="rId7"/>
    <p:sldId id="302" r:id="rId8"/>
    <p:sldId id="308" r:id="rId9"/>
    <p:sldId id="310" r:id="rId10"/>
    <p:sldId id="325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292" r:id="rId22"/>
  </p:sldIdLst>
  <p:sldSz cx="9144000" cy="6858000" type="screen4x3"/>
  <p:notesSz cx="6797675" cy="9926638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zione predefinita" id="{189F2B5E-0014-4222-8440-100D54045D86}">
          <p14:sldIdLst>
            <p14:sldId id="297"/>
            <p14:sldId id="298"/>
            <p14:sldId id="324"/>
            <p14:sldId id="300"/>
            <p14:sldId id="323"/>
            <p14:sldId id="304"/>
            <p14:sldId id="302"/>
            <p14:sldId id="308"/>
            <p14:sldId id="310"/>
            <p14:sldId id="325"/>
            <p14:sldId id="326"/>
            <p14:sldId id="327"/>
            <p14:sldId id="328"/>
            <p14:sldId id="330"/>
            <p14:sldId id="329"/>
            <p14:sldId id="331"/>
          </p14:sldIdLst>
        </p14:section>
        <p14:section name="Sezione senza titolo" id="{ECB4376D-2844-4F18-9BE2-3F303EFDA559}">
          <p14:sldIdLst>
            <p14:sldId id="29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  <a:srgbClr val="FCDB1A"/>
    <a:srgbClr val="FF0000"/>
    <a:srgbClr val="FF66CC"/>
    <a:srgbClr val="FFFF66"/>
    <a:srgbClr val="000099"/>
    <a:srgbClr val="000066"/>
    <a:srgbClr val="92E0F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>
      <p:cViewPr>
        <p:scale>
          <a:sx n="76" d="100"/>
          <a:sy n="76" d="100"/>
        </p:scale>
        <p:origin x="-2634" y="-8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3762" y="9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7FF31F-0191-4C2F-AE09-53FF35D30BDC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D4F947E-F48D-4F99-B005-CBAD4E523CFB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800" dirty="0" smtClean="0"/>
            <a:t>CEI</a:t>
          </a:r>
          <a:endParaRPr lang="en-GB" sz="1800" dirty="0"/>
        </a:p>
      </dgm:t>
    </dgm:pt>
    <dgm:pt modelId="{DA38351B-740E-45D7-A986-F56DBF685669}" type="parTrans" cxnId="{BA27EEBA-BA07-4D76-9E27-9953D05A3131}">
      <dgm:prSet/>
      <dgm:spPr/>
      <dgm:t>
        <a:bodyPr/>
        <a:lstStyle/>
        <a:p>
          <a:endParaRPr lang="en-GB"/>
        </a:p>
      </dgm:t>
    </dgm:pt>
    <dgm:pt modelId="{AAC1D49A-D055-48F4-9C23-AF89625AA563}" type="sibTrans" cxnId="{BA27EEBA-BA07-4D76-9E27-9953D05A3131}">
      <dgm:prSet/>
      <dgm:spPr/>
      <dgm:t>
        <a:bodyPr/>
        <a:lstStyle/>
        <a:p>
          <a:endParaRPr lang="en-GB"/>
        </a:p>
      </dgm:t>
    </dgm:pt>
    <dgm:pt modelId="{DBCFA1DD-AF1C-4E74-BF39-D68469751951}">
      <dgm:prSet phldrT="[Testo]" custT="1"/>
      <dgm:spPr>
        <a:solidFill>
          <a:srgbClr val="FF0000"/>
        </a:solidFill>
      </dgm:spPr>
      <dgm:t>
        <a:bodyPr/>
        <a:lstStyle/>
        <a:p>
          <a:r>
            <a:rPr lang="it-IT" sz="1800" dirty="0" err="1" smtClean="0"/>
            <a:t>Donor</a:t>
          </a:r>
          <a:endParaRPr lang="en-GB" sz="1800" dirty="0"/>
        </a:p>
      </dgm:t>
    </dgm:pt>
    <dgm:pt modelId="{1B482573-F6D4-4000-A908-61AA2A150B6C}" type="parTrans" cxnId="{AC6BEB93-AC37-4DD8-A729-49F725C4854B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65769B3A-145C-4F17-BF19-37497E5857A7}" type="sibTrans" cxnId="{AC6BEB93-AC37-4DD8-A729-49F725C4854B}">
      <dgm:prSet/>
      <dgm:spPr/>
      <dgm:t>
        <a:bodyPr/>
        <a:lstStyle/>
        <a:p>
          <a:endParaRPr lang="en-GB"/>
        </a:p>
      </dgm:t>
    </dgm:pt>
    <dgm:pt modelId="{5F402918-49C9-4A57-BF0D-E0114B83415A}">
      <dgm:prSet phldrT="[Testo]" custT="1"/>
      <dgm:spPr>
        <a:solidFill>
          <a:srgbClr val="FF0000"/>
        </a:solidFill>
      </dgm:spPr>
      <dgm:t>
        <a:bodyPr/>
        <a:lstStyle/>
        <a:p>
          <a:r>
            <a:rPr lang="it-IT" sz="1200" dirty="0" err="1" smtClean="0"/>
            <a:t>Cooperation</a:t>
          </a:r>
          <a:r>
            <a:rPr lang="it-IT" sz="1200" dirty="0" smtClean="0"/>
            <a:t> Fund</a:t>
          </a:r>
          <a:endParaRPr lang="en-GB" sz="1200" dirty="0"/>
        </a:p>
      </dgm:t>
    </dgm:pt>
    <dgm:pt modelId="{EACF228C-CF41-48D2-8D79-7318C4B8C262}" type="parTrans" cxnId="{9E0965E1-9475-49A2-AB1C-DE29D482D53E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4BEF1A43-0370-47E5-A1C1-4A2B3C9E5A1C}" type="sibTrans" cxnId="{9E0965E1-9475-49A2-AB1C-DE29D482D53E}">
      <dgm:prSet/>
      <dgm:spPr/>
      <dgm:t>
        <a:bodyPr/>
        <a:lstStyle/>
        <a:p>
          <a:endParaRPr lang="en-GB"/>
        </a:p>
      </dgm:t>
    </dgm:pt>
    <dgm:pt modelId="{0E450A2D-0168-4840-B17A-131C00232AD7}">
      <dgm:prSet phldrT="[Testo]" custT="1"/>
      <dgm:spPr>
        <a:solidFill>
          <a:srgbClr val="FF0000"/>
        </a:solidFill>
      </dgm:spPr>
      <dgm:t>
        <a:bodyPr/>
        <a:lstStyle/>
        <a:p>
          <a:r>
            <a:rPr lang="it-IT" sz="1200" dirty="0" smtClean="0"/>
            <a:t>CEI Fund </a:t>
          </a:r>
          <a:r>
            <a:rPr lang="it-IT" sz="1200" dirty="0" err="1" smtClean="0"/>
            <a:t>at</a:t>
          </a:r>
          <a:r>
            <a:rPr lang="it-IT" sz="1200" dirty="0" smtClean="0"/>
            <a:t> the EBRD </a:t>
          </a:r>
          <a:endParaRPr lang="en-GB" sz="1200" dirty="0"/>
        </a:p>
      </dgm:t>
    </dgm:pt>
    <dgm:pt modelId="{AD17C596-BB78-4D36-AEB7-28ED17B433CE}" type="parTrans" cxnId="{2657E930-18D7-481F-8B93-8DCC7F267B1B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 dirty="0"/>
        </a:p>
      </dgm:t>
    </dgm:pt>
    <dgm:pt modelId="{AC28BFDB-376C-4DF7-B080-33A3F0CA9238}" type="sibTrans" cxnId="{2657E930-18D7-481F-8B93-8DCC7F267B1B}">
      <dgm:prSet/>
      <dgm:spPr/>
      <dgm:t>
        <a:bodyPr/>
        <a:lstStyle/>
        <a:p>
          <a:endParaRPr lang="en-GB"/>
        </a:p>
      </dgm:t>
    </dgm:pt>
    <dgm:pt modelId="{7CD0AF3D-BB4D-4B49-9884-9C295689EA3F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800" dirty="0" err="1" smtClean="0">
              <a:solidFill>
                <a:schemeClr val="tx1"/>
              </a:solidFill>
            </a:rPr>
            <a:t>Benefiary</a:t>
          </a:r>
          <a:endParaRPr lang="en-GB" sz="1800" dirty="0">
            <a:solidFill>
              <a:schemeClr val="tx1"/>
            </a:solidFill>
          </a:endParaRPr>
        </a:p>
      </dgm:t>
    </dgm:pt>
    <dgm:pt modelId="{A945BFAA-AED0-44F2-89C3-1286A19E1305}" type="parTrans" cxnId="{84C0D041-B8BB-44F8-ACE9-5CA98A1192E9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6ACEA95E-88A0-4E4C-AB22-EE153C4C8197}" type="sibTrans" cxnId="{84C0D041-B8BB-44F8-ACE9-5CA98A1192E9}">
      <dgm:prSet/>
      <dgm:spPr/>
      <dgm:t>
        <a:bodyPr/>
        <a:lstStyle/>
        <a:p>
          <a:endParaRPr lang="en-GB"/>
        </a:p>
      </dgm:t>
    </dgm:pt>
    <dgm:pt modelId="{64358460-69DA-41CB-B982-78756F1FAFA4}">
      <dgm:prSet phldrT="[Testo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it-IT" sz="1400" dirty="0" smtClean="0">
              <a:solidFill>
                <a:schemeClr val="tx1"/>
              </a:solidFill>
            </a:rPr>
            <a:t>EU </a:t>
          </a:r>
          <a:r>
            <a:rPr lang="it-IT" sz="1400" dirty="0" err="1" smtClean="0">
              <a:solidFill>
                <a:schemeClr val="tx1"/>
              </a:solidFill>
            </a:rPr>
            <a:t>Projects</a:t>
          </a:r>
          <a:endParaRPr lang="en-GB" sz="1400" dirty="0">
            <a:solidFill>
              <a:schemeClr val="tx1"/>
            </a:solidFill>
          </a:endParaRPr>
        </a:p>
      </dgm:t>
    </dgm:pt>
    <dgm:pt modelId="{7EC8148D-3AF0-48FF-B3E0-174E89F9697F}" type="parTrans" cxnId="{F8FFB374-E667-430C-888E-C03EB7279750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9CEAFB81-49DA-4785-A0FC-F6560D8CB0F1}" type="sibTrans" cxnId="{F8FFB374-E667-430C-888E-C03EB7279750}">
      <dgm:prSet/>
      <dgm:spPr/>
      <dgm:t>
        <a:bodyPr/>
        <a:lstStyle/>
        <a:p>
          <a:endParaRPr lang="en-GB"/>
        </a:p>
      </dgm:t>
    </dgm:pt>
    <dgm:pt modelId="{A3A7711B-D563-4101-8525-857808852CFF}">
      <dgm:prSet custT="1"/>
      <dgm:spPr>
        <a:solidFill>
          <a:srgbClr val="FF0000"/>
        </a:solidFill>
      </dgm:spPr>
      <dgm:t>
        <a:bodyPr/>
        <a:lstStyle/>
        <a:p>
          <a:r>
            <a:rPr lang="en-GB" sz="1200" dirty="0" smtClean="0"/>
            <a:t>Know-how Exchange </a:t>
          </a:r>
          <a:r>
            <a:rPr lang="en-GB" sz="1200" dirty="0" err="1" smtClean="0"/>
            <a:t>Progranmme</a:t>
          </a:r>
          <a:endParaRPr lang="en-GB" sz="1200" dirty="0"/>
        </a:p>
      </dgm:t>
    </dgm:pt>
    <dgm:pt modelId="{8253A433-D67E-4723-B1B5-D57ED1DA17D9}" type="parTrans" cxnId="{DCE7B82A-DB87-4703-B716-6835AD61FB3B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FFBBF5B6-DEC0-4BBB-9B43-BEA28327471A}" type="sibTrans" cxnId="{DCE7B82A-DB87-4703-B716-6835AD61FB3B}">
      <dgm:prSet/>
      <dgm:spPr/>
      <dgm:t>
        <a:bodyPr/>
        <a:lstStyle/>
        <a:p>
          <a:endParaRPr lang="en-GB"/>
        </a:p>
      </dgm:t>
    </dgm:pt>
    <dgm:pt modelId="{5B551185-790C-4CE4-93F7-184ACD16F8C3}">
      <dgm:prSet custT="1"/>
      <dgm:spPr>
        <a:solidFill>
          <a:srgbClr val="0000CC"/>
        </a:solidFill>
      </dgm:spPr>
      <dgm:t>
        <a:bodyPr/>
        <a:lstStyle/>
        <a:p>
          <a:r>
            <a:rPr lang="it-IT" sz="1400" dirty="0" smtClean="0">
              <a:solidFill>
                <a:schemeClr val="tx1">
                  <a:lumMod val="95000"/>
                </a:schemeClr>
              </a:solidFill>
            </a:rPr>
            <a:t>Networking</a:t>
          </a:r>
          <a:endParaRPr lang="en-GB" sz="1400" dirty="0">
            <a:solidFill>
              <a:schemeClr val="tx1">
                <a:lumMod val="95000"/>
              </a:schemeClr>
            </a:solidFill>
          </a:endParaRPr>
        </a:p>
      </dgm:t>
    </dgm:pt>
    <dgm:pt modelId="{4337E3D5-007F-43CC-800D-6A57467629C5}" type="parTrans" cxnId="{88AD73D8-D7EA-4157-A2DA-6CE3098F9D52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9B62A746-345A-4F71-B935-C109B5CAFA93}" type="sibTrans" cxnId="{88AD73D8-D7EA-4157-A2DA-6CE3098F9D52}">
      <dgm:prSet/>
      <dgm:spPr/>
      <dgm:t>
        <a:bodyPr/>
        <a:lstStyle/>
        <a:p>
          <a:endParaRPr lang="en-GB"/>
        </a:p>
      </dgm:t>
    </dgm:pt>
    <dgm:pt modelId="{D8C25AB0-A9A4-4B1D-9394-2335DE55D5B6}">
      <dgm:prSet custT="1"/>
      <dgm:spPr>
        <a:solidFill>
          <a:srgbClr val="0000CC"/>
        </a:solidFill>
      </dgm:spPr>
      <dgm:t>
        <a:bodyPr/>
        <a:lstStyle/>
        <a:p>
          <a:r>
            <a:rPr lang="en-GB" sz="1000" baseline="0" dirty="0" smtClean="0"/>
            <a:t> </a:t>
          </a:r>
          <a:r>
            <a:rPr lang="en-GB" sz="1000" baseline="0" dirty="0" smtClean="0">
              <a:solidFill>
                <a:schemeClr val="tx1">
                  <a:lumMod val="95000"/>
                </a:schemeClr>
              </a:solidFill>
            </a:rPr>
            <a:t>Science and Technology Network</a:t>
          </a:r>
          <a:endParaRPr lang="en-GB" sz="1000" dirty="0">
            <a:solidFill>
              <a:schemeClr val="tx1">
                <a:lumMod val="95000"/>
              </a:schemeClr>
            </a:solidFill>
          </a:endParaRPr>
        </a:p>
      </dgm:t>
    </dgm:pt>
    <dgm:pt modelId="{3F9AB3FC-3C1B-4565-A305-1721167F633A}" type="parTrans" cxnId="{674AB025-DF95-457D-910A-3FC1305F4D5C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564041FC-9343-4A16-BBAA-9C20336F2A33}" type="sibTrans" cxnId="{674AB025-DF95-457D-910A-3FC1305F4D5C}">
      <dgm:prSet/>
      <dgm:spPr/>
      <dgm:t>
        <a:bodyPr/>
        <a:lstStyle/>
        <a:p>
          <a:endParaRPr lang="en-GB"/>
        </a:p>
      </dgm:t>
    </dgm:pt>
    <dgm:pt modelId="{334C4C30-4E2F-48E5-B3E7-CC706EB2C4E0}">
      <dgm:prSet custT="1"/>
      <dgm:spPr>
        <a:solidFill>
          <a:srgbClr val="0000CC"/>
        </a:solidFill>
      </dgm:spPr>
      <dgm:t>
        <a:bodyPr/>
        <a:lstStyle/>
        <a:p>
          <a:r>
            <a:rPr lang="it-IT" sz="1000" dirty="0" err="1" smtClean="0">
              <a:solidFill>
                <a:schemeClr val="tx1">
                  <a:lumMod val="95000"/>
                </a:schemeClr>
              </a:solidFill>
            </a:rPr>
            <a:t>Universities</a:t>
          </a:r>
          <a:endParaRPr lang="en-GB" sz="1000" dirty="0">
            <a:solidFill>
              <a:schemeClr val="tx1">
                <a:lumMod val="95000"/>
              </a:schemeClr>
            </a:solidFill>
          </a:endParaRPr>
        </a:p>
      </dgm:t>
    </dgm:pt>
    <dgm:pt modelId="{8EFBC037-8D41-4F98-B8BB-040CB4585E21}" type="parTrans" cxnId="{8174ADE1-CB9D-4F6B-B20E-7A792808C3DA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D5A27467-C8F5-406B-8D32-5340B07DAC72}" type="sibTrans" cxnId="{8174ADE1-CB9D-4F6B-B20E-7A792808C3DA}">
      <dgm:prSet/>
      <dgm:spPr/>
      <dgm:t>
        <a:bodyPr/>
        <a:lstStyle/>
        <a:p>
          <a:endParaRPr lang="en-GB"/>
        </a:p>
      </dgm:t>
    </dgm:pt>
    <dgm:pt modelId="{9E7A075A-A1B6-4916-921D-83666C207871}">
      <dgm:prSet custT="1"/>
      <dgm:spPr>
        <a:solidFill>
          <a:srgbClr val="0000CC"/>
        </a:solidFill>
      </dgm:spPr>
      <dgm:t>
        <a:bodyPr/>
        <a:lstStyle/>
        <a:p>
          <a:r>
            <a:rPr lang="it-IT" sz="1000" dirty="0" smtClean="0">
              <a:solidFill>
                <a:schemeClr val="tx1">
                  <a:lumMod val="95000"/>
                </a:schemeClr>
              </a:solidFill>
            </a:rPr>
            <a:t>Networks of </a:t>
          </a:r>
          <a:r>
            <a:rPr lang="it-IT" sz="1000" dirty="0" err="1" smtClean="0">
              <a:solidFill>
                <a:schemeClr val="tx1">
                  <a:lumMod val="95000"/>
                </a:schemeClr>
              </a:solidFill>
            </a:rPr>
            <a:t>Focal</a:t>
          </a:r>
          <a:r>
            <a:rPr lang="it-IT" sz="1000" dirty="0" smtClean="0">
              <a:solidFill>
                <a:schemeClr val="tx1">
                  <a:lumMod val="95000"/>
                </a:schemeClr>
              </a:solidFill>
            </a:rPr>
            <a:t> </a:t>
          </a:r>
          <a:r>
            <a:rPr lang="it-IT" sz="1000" dirty="0" err="1" smtClean="0">
              <a:solidFill>
                <a:schemeClr val="tx1">
                  <a:lumMod val="95000"/>
                </a:schemeClr>
              </a:solidFill>
            </a:rPr>
            <a:t>Points</a:t>
          </a:r>
          <a:endParaRPr lang="en-GB" sz="1000" dirty="0">
            <a:solidFill>
              <a:schemeClr val="tx1">
                <a:lumMod val="95000"/>
              </a:schemeClr>
            </a:solidFill>
          </a:endParaRPr>
        </a:p>
      </dgm:t>
    </dgm:pt>
    <dgm:pt modelId="{6C22F448-16C3-4639-9CE8-A00E80F3F3CE}" type="parTrans" cxnId="{22B7FCED-F2EE-430D-90EB-BAA3CCAA0302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438D252E-F8FD-4859-9FB9-6F5A21C0B8EC}" type="sibTrans" cxnId="{22B7FCED-F2EE-430D-90EB-BAA3CCAA0302}">
      <dgm:prSet/>
      <dgm:spPr/>
      <dgm:t>
        <a:bodyPr/>
        <a:lstStyle/>
        <a:p>
          <a:endParaRPr lang="en-GB"/>
        </a:p>
      </dgm:t>
    </dgm:pt>
    <dgm:pt modelId="{17504C92-229F-43D1-840A-4C5590A64226}">
      <dgm:prSet custT="1"/>
      <dgm:spPr>
        <a:solidFill>
          <a:srgbClr val="0000CC"/>
        </a:solidFill>
      </dgm:spPr>
      <dgm:t>
        <a:bodyPr/>
        <a:lstStyle/>
        <a:p>
          <a:r>
            <a:rPr lang="it-IT" sz="1000" dirty="0" err="1" smtClean="0">
              <a:solidFill>
                <a:schemeClr val="tx1"/>
              </a:solidFill>
            </a:rPr>
            <a:t>Other</a:t>
          </a:r>
          <a:r>
            <a:rPr lang="it-IT" sz="1000" dirty="0" smtClean="0">
              <a:solidFill>
                <a:schemeClr val="tx1"/>
              </a:solidFill>
            </a:rPr>
            <a:t> </a:t>
          </a:r>
          <a:r>
            <a:rPr lang="it-IT" sz="1000" dirty="0" err="1" smtClean="0">
              <a:solidFill>
                <a:schemeClr val="tx1"/>
              </a:solidFill>
            </a:rPr>
            <a:t>sectoral</a:t>
          </a:r>
          <a:r>
            <a:rPr lang="it-IT" sz="1000" dirty="0" smtClean="0">
              <a:solidFill>
                <a:schemeClr val="tx1"/>
              </a:solidFill>
            </a:rPr>
            <a:t> networks</a:t>
          </a:r>
          <a:endParaRPr lang="en-GB" sz="1000" dirty="0">
            <a:solidFill>
              <a:schemeClr val="tx1"/>
            </a:solidFill>
          </a:endParaRPr>
        </a:p>
      </dgm:t>
    </dgm:pt>
    <dgm:pt modelId="{032732A7-7747-4E92-AC02-229C24B9E1B0}" type="parTrans" cxnId="{4537ED1B-BEEB-4F09-B80B-0E6AF0083934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en-GB"/>
        </a:p>
      </dgm:t>
    </dgm:pt>
    <dgm:pt modelId="{BE6DFCED-A732-49CD-A311-86E884C9A47F}" type="sibTrans" cxnId="{4537ED1B-BEEB-4F09-B80B-0E6AF0083934}">
      <dgm:prSet/>
      <dgm:spPr/>
      <dgm:t>
        <a:bodyPr/>
        <a:lstStyle/>
        <a:p>
          <a:endParaRPr lang="en-GB"/>
        </a:p>
      </dgm:t>
    </dgm:pt>
    <dgm:pt modelId="{39256AD1-078B-4D71-853C-83D6179DF2C2}" type="pres">
      <dgm:prSet presAssocID="{677FF31F-0191-4C2F-AE09-53FF35D30BD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4161B66-46FF-4201-A6B9-2100B237040B}" type="pres">
      <dgm:prSet presAssocID="{677FF31F-0191-4C2F-AE09-53FF35D30BDC}" presName="hierFlow" presStyleCnt="0"/>
      <dgm:spPr/>
    </dgm:pt>
    <dgm:pt modelId="{2F617119-5EF2-4D9D-92C0-35DF5EF98418}" type="pres">
      <dgm:prSet presAssocID="{677FF31F-0191-4C2F-AE09-53FF35D30BD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5AA0196-0902-4720-A700-F13FBAAC317A}" type="pres">
      <dgm:prSet presAssocID="{BD4F947E-F48D-4F99-B005-CBAD4E523CFB}" presName="Name17" presStyleCnt="0"/>
      <dgm:spPr/>
    </dgm:pt>
    <dgm:pt modelId="{A74D07A4-3186-42A9-8226-4A6B3DFF4F63}" type="pres">
      <dgm:prSet presAssocID="{BD4F947E-F48D-4F99-B005-CBAD4E523CFB}" presName="level1Shape" presStyleLbl="node0" presStyleIdx="0" presStyleCnt="1" custScaleX="106119" custScaleY="167635" custLinFactX="-13420" custLinFactY="-32191" custLinFactNeighborX="-100000" custLinFactNeighborY="-1000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6CCFA5F-57EB-4A37-8659-742D7FF5D9A6}" type="pres">
      <dgm:prSet presAssocID="{BD4F947E-F48D-4F99-B005-CBAD4E523CFB}" presName="hierChild2" presStyleCnt="0"/>
      <dgm:spPr/>
    </dgm:pt>
    <dgm:pt modelId="{B107B35A-6822-43D0-A280-4BE9CEDEDD76}" type="pres">
      <dgm:prSet presAssocID="{1B482573-F6D4-4000-A908-61AA2A150B6C}" presName="Name25" presStyleLbl="parChTrans1D2" presStyleIdx="0" presStyleCnt="3"/>
      <dgm:spPr/>
      <dgm:t>
        <a:bodyPr/>
        <a:lstStyle/>
        <a:p>
          <a:endParaRPr lang="en-GB"/>
        </a:p>
      </dgm:t>
    </dgm:pt>
    <dgm:pt modelId="{561068E9-153B-48FE-BFFC-B0E2FFADF9AB}" type="pres">
      <dgm:prSet presAssocID="{1B482573-F6D4-4000-A908-61AA2A150B6C}" presName="connTx" presStyleLbl="parChTrans1D2" presStyleIdx="0" presStyleCnt="3"/>
      <dgm:spPr/>
      <dgm:t>
        <a:bodyPr/>
        <a:lstStyle/>
        <a:p>
          <a:endParaRPr lang="en-GB"/>
        </a:p>
      </dgm:t>
    </dgm:pt>
    <dgm:pt modelId="{5825938A-A438-4F43-91E8-9B8A81EA5120}" type="pres">
      <dgm:prSet presAssocID="{DBCFA1DD-AF1C-4E74-BF39-D68469751951}" presName="Name30" presStyleCnt="0"/>
      <dgm:spPr/>
    </dgm:pt>
    <dgm:pt modelId="{8BD23003-8BC8-4FF5-B1A3-E2CEBD33D067}" type="pres">
      <dgm:prSet presAssocID="{DBCFA1DD-AF1C-4E74-BF39-D68469751951}" presName="level2Shape" presStyleLbl="node2" presStyleIdx="0" presStyleCnt="3" custScaleX="125792" custLinFactNeighborX="-9090" custLinFactNeighborY="-3394"/>
      <dgm:spPr/>
      <dgm:t>
        <a:bodyPr/>
        <a:lstStyle/>
        <a:p>
          <a:endParaRPr lang="en-GB"/>
        </a:p>
      </dgm:t>
    </dgm:pt>
    <dgm:pt modelId="{44EA52D6-1D10-4248-815F-2AB815CCB0EC}" type="pres">
      <dgm:prSet presAssocID="{DBCFA1DD-AF1C-4E74-BF39-D68469751951}" presName="hierChild3" presStyleCnt="0"/>
      <dgm:spPr/>
    </dgm:pt>
    <dgm:pt modelId="{D8D39B2B-D648-4496-90BB-304C60E1278A}" type="pres">
      <dgm:prSet presAssocID="{EACF228C-CF41-48D2-8D79-7318C4B8C262}" presName="Name25" presStyleLbl="parChTrans1D3" presStyleIdx="0" presStyleCnt="8"/>
      <dgm:spPr/>
      <dgm:t>
        <a:bodyPr/>
        <a:lstStyle/>
        <a:p>
          <a:endParaRPr lang="en-GB"/>
        </a:p>
      </dgm:t>
    </dgm:pt>
    <dgm:pt modelId="{A9A576D9-64B2-4DA7-9AC2-705C37BF5FB7}" type="pres">
      <dgm:prSet presAssocID="{EACF228C-CF41-48D2-8D79-7318C4B8C262}" presName="connTx" presStyleLbl="parChTrans1D3" presStyleIdx="0" presStyleCnt="8"/>
      <dgm:spPr/>
      <dgm:t>
        <a:bodyPr/>
        <a:lstStyle/>
        <a:p>
          <a:endParaRPr lang="en-GB"/>
        </a:p>
      </dgm:t>
    </dgm:pt>
    <dgm:pt modelId="{35C0239F-E70A-4284-971D-5E3F94BD2987}" type="pres">
      <dgm:prSet presAssocID="{5F402918-49C9-4A57-BF0D-E0114B83415A}" presName="Name30" presStyleCnt="0"/>
      <dgm:spPr/>
    </dgm:pt>
    <dgm:pt modelId="{EA65A7B3-2FD3-4F43-BECC-78CFCF7D8392}" type="pres">
      <dgm:prSet presAssocID="{5F402918-49C9-4A57-BF0D-E0114B83415A}" presName="level2Shape" presStyleLbl="node3" presStyleIdx="0" presStyleCnt="8" custScaleX="180763" custScaleY="88800"/>
      <dgm:spPr/>
      <dgm:t>
        <a:bodyPr/>
        <a:lstStyle/>
        <a:p>
          <a:endParaRPr lang="en-GB"/>
        </a:p>
      </dgm:t>
    </dgm:pt>
    <dgm:pt modelId="{09E19221-14AF-4741-BF90-4CE170810AF3}" type="pres">
      <dgm:prSet presAssocID="{5F402918-49C9-4A57-BF0D-E0114B83415A}" presName="hierChild3" presStyleCnt="0"/>
      <dgm:spPr/>
    </dgm:pt>
    <dgm:pt modelId="{AFAC9612-D3B7-494E-9347-3B92EA56E942}" type="pres">
      <dgm:prSet presAssocID="{AD17C596-BB78-4D36-AEB7-28ED17B433CE}" presName="Name25" presStyleLbl="parChTrans1D3" presStyleIdx="1" presStyleCnt="8"/>
      <dgm:spPr/>
      <dgm:t>
        <a:bodyPr/>
        <a:lstStyle/>
        <a:p>
          <a:endParaRPr lang="en-GB"/>
        </a:p>
      </dgm:t>
    </dgm:pt>
    <dgm:pt modelId="{38812E9E-764C-4E46-9BC8-1942DBC1DA97}" type="pres">
      <dgm:prSet presAssocID="{AD17C596-BB78-4D36-AEB7-28ED17B433CE}" presName="connTx" presStyleLbl="parChTrans1D3" presStyleIdx="1" presStyleCnt="8"/>
      <dgm:spPr/>
      <dgm:t>
        <a:bodyPr/>
        <a:lstStyle/>
        <a:p>
          <a:endParaRPr lang="en-GB"/>
        </a:p>
      </dgm:t>
    </dgm:pt>
    <dgm:pt modelId="{D0751F84-E6DF-4423-8F28-7AEDB65148BC}" type="pres">
      <dgm:prSet presAssocID="{0E450A2D-0168-4840-B17A-131C00232AD7}" presName="Name30" presStyleCnt="0"/>
      <dgm:spPr/>
    </dgm:pt>
    <dgm:pt modelId="{9F9BE404-6D31-43A2-ADA5-2908E13E8D70}" type="pres">
      <dgm:prSet presAssocID="{0E450A2D-0168-4840-B17A-131C00232AD7}" presName="level2Shape" presStyleLbl="node3" presStyleIdx="1" presStyleCnt="8" custScaleX="180936" custScaleY="88796"/>
      <dgm:spPr/>
      <dgm:t>
        <a:bodyPr/>
        <a:lstStyle/>
        <a:p>
          <a:endParaRPr lang="en-GB"/>
        </a:p>
      </dgm:t>
    </dgm:pt>
    <dgm:pt modelId="{BF5911DA-7059-47A4-A86E-83E92B506EC2}" type="pres">
      <dgm:prSet presAssocID="{0E450A2D-0168-4840-B17A-131C00232AD7}" presName="hierChild3" presStyleCnt="0"/>
      <dgm:spPr/>
    </dgm:pt>
    <dgm:pt modelId="{F5536740-3F51-4E2D-8C8A-FE581BFEBE4C}" type="pres">
      <dgm:prSet presAssocID="{8253A433-D67E-4723-B1B5-D57ED1DA17D9}" presName="Name25" presStyleLbl="parChTrans1D3" presStyleIdx="2" presStyleCnt="8"/>
      <dgm:spPr/>
      <dgm:t>
        <a:bodyPr/>
        <a:lstStyle/>
        <a:p>
          <a:endParaRPr lang="en-GB"/>
        </a:p>
      </dgm:t>
    </dgm:pt>
    <dgm:pt modelId="{14D972CA-5CAC-4B83-B90D-8C237D81E4AB}" type="pres">
      <dgm:prSet presAssocID="{8253A433-D67E-4723-B1B5-D57ED1DA17D9}" presName="connTx" presStyleLbl="parChTrans1D3" presStyleIdx="2" presStyleCnt="8"/>
      <dgm:spPr/>
      <dgm:t>
        <a:bodyPr/>
        <a:lstStyle/>
        <a:p>
          <a:endParaRPr lang="en-GB"/>
        </a:p>
      </dgm:t>
    </dgm:pt>
    <dgm:pt modelId="{6C2B4BBE-9600-4B55-ADAA-207E7335BCEA}" type="pres">
      <dgm:prSet presAssocID="{A3A7711B-D563-4101-8525-857808852CFF}" presName="Name30" presStyleCnt="0"/>
      <dgm:spPr/>
    </dgm:pt>
    <dgm:pt modelId="{74C0BB33-595C-447F-A41B-CEE8CD72F0FD}" type="pres">
      <dgm:prSet presAssocID="{A3A7711B-D563-4101-8525-857808852CFF}" presName="level2Shape" presStyleLbl="node3" presStyleIdx="2" presStyleCnt="8" custScaleX="181109" custScaleY="89151"/>
      <dgm:spPr/>
      <dgm:t>
        <a:bodyPr/>
        <a:lstStyle/>
        <a:p>
          <a:endParaRPr lang="en-GB"/>
        </a:p>
      </dgm:t>
    </dgm:pt>
    <dgm:pt modelId="{58CFC347-B4F0-48C6-B82C-8444E261EC4B}" type="pres">
      <dgm:prSet presAssocID="{A3A7711B-D563-4101-8525-857808852CFF}" presName="hierChild3" presStyleCnt="0"/>
      <dgm:spPr/>
    </dgm:pt>
    <dgm:pt modelId="{B960F4A3-2683-4B2C-ACFB-13A4F4EA87A8}" type="pres">
      <dgm:prSet presAssocID="{A945BFAA-AED0-44F2-89C3-1286A19E1305}" presName="Name25" presStyleLbl="parChTrans1D2" presStyleIdx="1" presStyleCnt="3"/>
      <dgm:spPr/>
      <dgm:t>
        <a:bodyPr/>
        <a:lstStyle/>
        <a:p>
          <a:endParaRPr lang="en-GB"/>
        </a:p>
      </dgm:t>
    </dgm:pt>
    <dgm:pt modelId="{C3C7A420-B728-4B9F-A638-8F5DC0931F69}" type="pres">
      <dgm:prSet presAssocID="{A945BFAA-AED0-44F2-89C3-1286A19E1305}" presName="connTx" presStyleLbl="parChTrans1D2" presStyleIdx="1" presStyleCnt="3"/>
      <dgm:spPr/>
      <dgm:t>
        <a:bodyPr/>
        <a:lstStyle/>
        <a:p>
          <a:endParaRPr lang="en-GB"/>
        </a:p>
      </dgm:t>
    </dgm:pt>
    <dgm:pt modelId="{C6828E0A-45D4-4885-96FF-3AB71323A2B3}" type="pres">
      <dgm:prSet presAssocID="{7CD0AF3D-BB4D-4B49-9884-9C295689EA3F}" presName="Name30" presStyleCnt="0"/>
      <dgm:spPr/>
    </dgm:pt>
    <dgm:pt modelId="{2B42538D-1CB5-4486-B6D2-A2F3D8D902B7}" type="pres">
      <dgm:prSet presAssocID="{7CD0AF3D-BB4D-4B49-9884-9C295689EA3F}" presName="level2Shape" presStyleLbl="node2" presStyleIdx="1" presStyleCnt="3" custScaleX="125792" custLinFactNeighborX="-79972" custLinFactNeighborY="26715"/>
      <dgm:spPr/>
      <dgm:t>
        <a:bodyPr/>
        <a:lstStyle/>
        <a:p>
          <a:endParaRPr lang="en-GB"/>
        </a:p>
      </dgm:t>
    </dgm:pt>
    <dgm:pt modelId="{8514D05B-88CD-4B83-B029-3C35867BA4B8}" type="pres">
      <dgm:prSet presAssocID="{7CD0AF3D-BB4D-4B49-9884-9C295689EA3F}" presName="hierChild3" presStyleCnt="0"/>
      <dgm:spPr/>
    </dgm:pt>
    <dgm:pt modelId="{F2BEAF7A-897B-459E-8CC9-AD1B120949DB}" type="pres">
      <dgm:prSet presAssocID="{7EC8148D-3AF0-48FF-B3E0-174E89F9697F}" presName="Name25" presStyleLbl="parChTrans1D3" presStyleIdx="3" presStyleCnt="8"/>
      <dgm:spPr/>
      <dgm:t>
        <a:bodyPr/>
        <a:lstStyle/>
        <a:p>
          <a:endParaRPr lang="en-GB"/>
        </a:p>
      </dgm:t>
    </dgm:pt>
    <dgm:pt modelId="{6ECAF3A1-C9DA-4DB1-907F-5B7BB5A1A014}" type="pres">
      <dgm:prSet presAssocID="{7EC8148D-3AF0-48FF-B3E0-174E89F9697F}" presName="connTx" presStyleLbl="parChTrans1D3" presStyleIdx="3" presStyleCnt="8"/>
      <dgm:spPr/>
      <dgm:t>
        <a:bodyPr/>
        <a:lstStyle/>
        <a:p>
          <a:endParaRPr lang="en-GB"/>
        </a:p>
      </dgm:t>
    </dgm:pt>
    <dgm:pt modelId="{9D145466-53CF-469C-A585-B127FDEDDA4D}" type="pres">
      <dgm:prSet presAssocID="{64358460-69DA-41CB-B982-78756F1FAFA4}" presName="Name30" presStyleCnt="0"/>
      <dgm:spPr/>
    </dgm:pt>
    <dgm:pt modelId="{276FFF7D-9D31-471C-9C46-8A9F70372F88}" type="pres">
      <dgm:prSet presAssocID="{64358460-69DA-41CB-B982-78756F1FAFA4}" presName="level2Shape" presStyleLbl="node3" presStyleIdx="3" presStyleCnt="8" custScaleX="185459" custLinFactNeighborX="42049" custLinFactNeighborY="25685"/>
      <dgm:spPr/>
      <dgm:t>
        <a:bodyPr/>
        <a:lstStyle/>
        <a:p>
          <a:endParaRPr lang="en-GB"/>
        </a:p>
      </dgm:t>
    </dgm:pt>
    <dgm:pt modelId="{D7971F4F-099D-48EF-B8AA-02B5CD2ABF75}" type="pres">
      <dgm:prSet presAssocID="{64358460-69DA-41CB-B982-78756F1FAFA4}" presName="hierChild3" presStyleCnt="0"/>
      <dgm:spPr/>
    </dgm:pt>
    <dgm:pt modelId="{BDF2C78F-6323-40B1-AB4D-B44682B25FEC}" type="pres">
      <dgm:prSet presAssocID="{4337E3D5-007F-43CC-800D-6A57467629C5}" presName="Name25" presStyleLbl="parChTrans1D2" presStyleIdx="2" presStyleCnt="3"/>
      <dgm:spPr/>
      <dgm:t>
        <a:bodyPr/>
        <a:lstStyle/>
        <a:p>
          <a:endParaRPr lang="en-GB"/>
        </a:p>
      </dgm:t>
    </dgm:pt>
    <dgm:pt modelId="{5374B4DF-8DE1-461D-A815-B10FC9AFE1DA}" type="pres">
      <dgm:prSet presAssocID="{4337E3D5-007F-43CC-800D-6A57467629C5}" presName="connTx" presStyleLbl="parChTrans1D2" presStyleIdx="2" presStyleCnt="3"/>
      <dgm:spPr/>
      <dgm:t>
        <a:bodyPr/>
        <a:lstStyle/>
        <a:p>
          <a:endParaRPr lang="en-GB"/>
        </a:p>
      </dgm:t>
    </dgm:pt>
    <dgm:pt modelId="{A0C3B4CF-EF33-4407-B721-030E086D3757}" type="pres">
      <dgm:prSet presAssocID="{5B551185-790C-4CE4-93F7-184ACD16F8C3}" presName="Name30" presStyleCnt="0"/>
      <dgm:spPr/>
    </dgm:pt>
    <dgm:pt modelId="{A303C4EC-567C-46E9-86A2-21EB8B84BEA6}" type="pres">
      <dgm:prSet presAssocID="{5B551185-790C-4CE4-93F7-184ACD16F8C3}" presName="level2Shape" presStyleLbl="node2" presStyleIdx="2" presStyleCnt="3" custScaleY="61700" custLinFactX="-6431" custLinFactNeighborX="-100000" custLinFactNeighborY="-4064"/>
      <dgm:spPr/>
      <dgm:t>
        <a:bodyPr/>
        <a:lstStyle/>
        <a:p>
          <a:endParaRPr lang="en-GB"/>
        </a:p>
      </dgm:t>
    </dgm:pt>
    <dgm:pt modelId="{EE6273F7-E82B-4467-B174-1586FF810AAE}" type="pres">
      <dgm:prSet presAssocID="{5B551185-790C-4CE4-93F7-184ACD16F8C3}" presName="hierChild3" presStyleCnt="0"/>
      <dgm:spPr/>
    </dgm:pt>
    <dgm:pt modelId="{D5085B02-B4F4-4365-9002-3A055402B49A}" type="pres">
      <dgm:prSet presAssocID="{3F9AB3FC-3C1B-4565-A305-1721167F633A}" presName="Name25" presStyleLbl="parChTrans1D3" presStyleIdx="4" presStyleCnt="8"/>
      <dgm:spPr/>
      <dgm:t>
        <a:bodyPr/>
        <a:lstStyle/>
        <a:p>
          <a:endParaRPr lang="en-GB"/>
        </a:p>
      </dgm:t>
    </dgm:pt>
    <dgm:pt modelId="{1570F333-9221-40C3-9C78-053D21486B9B}" type="pres">
      <dgm:prSet presAssocID="{3F9AB3FC-3C1B-4565-A305-1721167F633A}" presName="connTx" presStyleLbl="parChTrans1D3" presStyleIdx="4" presStyleCnt="8"/>
      <dgm:spPr/>
      <dgm:t>
        <a:bodyPr/>
        <a:lstStyle/>
        <a:p>
          <a:endParaRPr lang="en-GB"/>
        </a:p>
      </dgm:t>
    </dgm:pt>
    <dgm:pt modelId="{F916F102-CE93-482B-B52C-3F67D450FBF6}" type="pres">
      <dgm:prSet presAssocID="{D8C25AB0-A9A4-4B1D-9394-2335DE55D5B6}" presName="Name30" presStyleCnt="0"/>
      <dgm:spPr/>
    </dgm:pt>
    <dgm:pt modelId="{6AF08E2E-0CA2-4DDE-9B2F-58C6C5FC0108}" type="pres">
      <dgm:prSet presAssocID="{D8C25AB0-A9A4-4B1D-9394-2335DE55D5B6}" presName="level2Shape" presStyleLbl="node3" presStyleIdx="4" presStyleCnt="8" custScaleY="82696" custLinFactNeighborX="-66697" custLinFactNeighborY="20363"/>
      <dgm:spPr/>
      <dgm:t>
        <a:bodyPr/>
        <a:lstStyle/>
        <a:p>
          <a:endParaRPr lang="en-GB"/>
        </a:p>
      </dgm:t>
    </dgm:pt>
    <dgm:pt modelId="{DF8F0EB3-CE65-467F-B49F-2545076B054A}" type="pres">
      <dgm:prSet presAssocID="{D8C25AB0-A9A4-4B1D-9394-2335DE55D5B6}" presName="hierChild3" presStyleCnt="0"/>
      <dgm:spPr/>
    </dgm:pt>
    <dgm:pt modelId="{1E47EB49-ACCD-44A9-B3A0-E69D31601152}" type="pres">
      <dgm:prSet presAssocID="{8EFBC037-8D41-4F98-B8BB-040CB4585E21}" presName="Name25" presStyleLbl="parChTrans1D3" presStyleIdx="5" presStyleCnt="8"/>
      <dgm:spPr/>
      <dgm:t>
        <a:bodyPr/>
        <a:lstStyle/>
        <a:p>
          <a:endParaRPr lang="en-GB"/>
        </a:p>
      </dgm:t>
    </dgm:pt>
    <dgm:pt modelId="{E3BAB50C-2874-4CAF-A0B8-1A71C5F8E1F6}" type="pres">
      <dgm:prSet presAssocID="{8EFBC037-8D41-4F98-B8BB-040CB4585E21}" presName="connTx" presStyleLbl="parChTrans1D3" presStyleIdx="5" presStyleCnt="8"/>
      <dgm:spPr/>
      <dgm:t>
        <a:bodyPr/>
        <a:lstStyle/>
        <a:p>
          <a:endParaRPr lang="en-GB"/>
        </a:p>
      </dgm:t>
    </dgm:pt>
    <dgm:pt modelId="{9D85FE7E-6A21-4EC3-88BC-2757E118EDDB}" type="pres">
      <dgm:prSet presAssocID="{334C4C30-4E2F-48E5-B3E7-CC706EB2C4E0}" presName="Name30" presStyleCnt="0"/>
      <dgm:spPr/>
    </dgm:pt>
    <dgm:pt modelId="{8F8B9830-F422-4F59-BAB0-D104414472E2}" type="pres">
      <dgm:prSet presAssocID="{334C4C30-4E2F-48E5-B3E7-CC706EB2C4E0}" presName="level2Shape" presStyleLbl="node3" presStyleIdx="5" presStyleCnt="8" custScaleY="82401" custLinFactNeighborX="-67834" custLinFactNeighborY="15442"/>
      <dgm:spPr/>
      <dgm:t>
        <a:bodyPr/>
        <a:lstStyle/>
        <a:p>
          <a:endParaRPr lang="en-GB"/>
        </a:p>
      </dgm:t>
    </dgm:pt>
    <dgm:pt modelId="{9A513F78-704C-4374-88BF-A8B2C8DE1A3D}" type="pres">
      <dgm:prSet presAssocID="{334C4C30-4E2F-48E5-B3E7-CC706EB2C4E0}" presName="hierChild3" presStyleCnt="0"/>
      <dgm:spPr/>
    </dgm:pt>
    <dgm:pt modelId="{C4705FAB-7927-4CF1-89AE-C8904993C1B3}" type="pres">
      <dgm:prSet presAssocID="{6C22F448-16C3-4639-9CE8-A00E80F3F3CE}" presName="Name25" presStyleLbl="parChTrans1D3" presStyleIdx="6" presStyleCnt="8"/>
      <dgm:spPr/>
      <dgm:t>
        <a:bodyPr/>
        <a:lstStyle/>
        <a:p>
          <a:endParaRPr lang="en-GB"/>
        </a:p>
      </dgm:t>
    </dgm:pt>
    <dgm:pt modelId="{E90619DB-A102-4C71-9807-B3FCE4FEFC55}" type="pres">
      <dgm:prSet presAssocID="{6C22F448-16C3-4639-9CE8-A00E80F3F3CE}" presName="connTx" presStyleLbl="parChTrans1D3" presStyleIdx="6" presStyleCnt="8"/>
      <dgm:spPr/>
      <dgm:t>
        <a:bodyPr/>
        <a:lstStyle/>
        <a:p>
          <a:endParaRPr lang="en-GB"/>
        </a:p>
      </dgm:t>
    </dgm:pt>
    <dgm:pt modelId="{295EEF7E-1934-4DCE-8E0B-6541C267E6FE}" type="pres">
      <dgm:prSet presAssocID="{9E7A075A-A1B6-4916-921D-83666C207871}" presName="Name30" presStyleCnt="0"/>
      <dgm:spPr/>
    </dgm:pt>
    <dgm:pt modelId="{2FB9C60B-99B1-459F-ADB9-8212C7091565}" type="pres">
      <dgm:prSet presAssocID="{9E7A075A-A1B6-4916-921D-83666C207871}" presName="level2Shape" presStyleLbl="node3" presStyleIdx="6" presStyleCnt="8" custScaleY="82618" custLinFactNeighborX="-67834" custLinFactNeighborY="10647"/>
      <dgm:spPr/>
      <dgm:t>
        <a:bodyPr/>
        <a:lstStyle/>
        <a:p>
          <a:endParaRPr lang="en-GB"/>
        </a:p>
      </dgm:t>
    </dgm:pt>
    <dgm:pt modelId="{F62D208B-0EB4-499D-B3F3-33B5841433DC}" type="pres">
      <dgm:prSet presAssocID="{9E7A075A-A1B6-4916-921D-83666C207871}" presName="hierChild3" presStyleCnt="0"/>
      <dgm:spPr/>
    </dgm:pt>
    <dgm:pt modelId="{CB7E34D5-EDED-4B24-9C59-0E3ECB4061EF}" type="pres">
      <dgm:prSet presAssocID="{032732A7-7747-4E92-AC02-229C24B9E1B0}" presName="Name25" presStyleLbl="parChTrans1D3" presStyleIdx="7" presStyleCnt="8"/>
      <dgm:spPr/>
      <dgm:t>
        <a:bodyPr/>
        <a:lstStyle/>
        <a:p>
          <a:endParaRPr lang="en-GB"/>
        </a:p>
      </dgm:t>
    </dgm:pt>
    <dgm:pt modelId="{F0D6A9E1-730B-4562-9837-629F418E7D94}" type="pres">
      <dgm:prSet presAssocID="{032732A7-7747-4E92-AC02-229C24B9E1B0}" presName="connTx" presStyleLbl="parChTrans1D3" presStyleIdx="7" presStyleCnt="8"/>
      <dgm:spPr/>
      <dgm:t>
        <a:bodyPr/>
        <a:lstStyle/>
        <a:p>
          <a:endParaRPr lang="en-GB"/>
        </a:p>
      </dgm:t>
    </dgm:pt>
    <dgm:pt modelId="{453F0867-3B6A-4890-98DB-13627E907D93}" type="pres">
      <dgm:prSet presAssocID="{17504C92-229F-43D1-840A-4C5590A64226}" presName="Name30" presStyleCnt="0"/>
      <dgm:spPr/>
    </dgm:pt>
    <dgm:pt modelId="{7A8BB228-5861-4277-8563-CF94263DA94C}" type="pres">
      <dgm:prSet presAssocID="{17504C92-229F-43D1-840A-4C5590A64226}" presName="level2Shape" presStyleLbl="node3" presStyleIdx="7" presStyleCnt="8" custScaleY="83022" custLinFactNeighborX="-66697" custLinFactNeighborY="5158"/>
      <dgm:spPr/>
      <dgm:t>
        <a:bodyPr/>
        <a:lstStyle/>
        <a:p>
          <a:endParaRPr lang="en-GB"/>
        </a:p>
      </dgm:t>
    </dgm:pt>
    <dgm:pt modelId="{994B0A58-5A74-455A-A527-080BBC939BF1}" type="pres">
      <dgm:prSet presAssocID="{17504C92-229F-43D1-840A-4C5590A64226}" presName="hierChild3" presStyleCnt="0"/>
      <dgm:spPr/>
    </dgm:pt>
    <dgm:pt modelId="{589F5ED6-7E27-4AD7-AC13-F237FA35EFD4}" type="pres">
      <dgm:prSet presAssocID="{677FF31F-0191-4C2F-AE09-53FF35D30BDC}" presName="bgShapesFlow" presStyleCnt="0"/>
      <dgm:spPr/>
    </dgm:pt>
  </dgm:ptLst>
  <dgm:cxnLst>
    <dgm:cxn modelId="{E92A0D4D-5F8E-4DB7-9242-18011826753F}" type="presOf" srcId="{8253A433-D67E-4723-B1B5-D57ED1DA17D9}" destId="{14D972CA-5CAC-4B83-B90D-8C237D81E4AB}" srcOrd="1" destOrd="0" presId="urn:microsoft.com/office/officeart/2005/8/layout/hierarchy5"/>
    <dgm:cxn modelId="{22B7FCED-F2EE-430D-90EB-BAA3CCAA0302}" srcId="{5B551185-790C-4CE4-93F7-184ACD16F8C3}" destId="{9E7A075A-A1B6-4916-921D-83666C207871}" srcOrd="2" destOrd="0" parTransId="{6C22F448-16C3-4639-9CE8-A00E80F3F3CE}" sibTransId="{438D252E-F8FD-4859-9FB9-6F5A21C0B8EC}"/>
    <dgm:cxn modelId="{817108D1-37FC-4E50-8A15-E4CF71383E44}" type="presOf" srcId="{A945BFAA-AED0-44F2-89C3-1286A19E1305}" destId="{B960F4A3-2683-4B2C-ACFB-13A4F4EA87A8}" srcOrd="0" destOrd="0" presId="urn:microsoft.com/office/officeart/2005/8/layout/hierarchy5"/>
    <dgm:cxn modelId="{661486C2-0E87-4A24-89F4-A5B8221408BC}" type="presOf" srcId="{8EFBC037-8D41-4F98-B8BB-040CB4585E21}" destId="{1E47EB49-ACCD-44A9-B3A0-E69D31601152}" srcOrd="0" destOrd="0" presId="urn:microsoft.com/office/officeart/2005/8/layout/hierarchy5"/>
    <dgm:cxn modelId="{1F85D005-F9E8-4E1F-BD09-561638C02F80}" type="presOf" srcId="{EACF228C-CF41-48D2-8D79-7318C4B8C262}" destId="{D8D39B2B-D648-4496-90BB-304C60E1278A}" srcOrd="0" destOrd="0" presId="urn:microsoft.com/office/officeart/2005/8/layout/hierarchy5"/>
    <dgm:cxn modelId="{9E0965E1-9475-49A2-AB1C-DE29D482D53E}" srcId="{DBCFA1DD-AF1C-4E74-BF39-D68469751951}" destId="{5F402918-49C9-4A57-BF0D-E0114B83415A}" srcOrd="0" destOrd="0" parTransId="{EACF228C-CF41-48D2-8D79-7318C4B8C262}" sibTransId="{4BEF1A43-0370-47E5-A1C1-4A2B3C9E5A1C}"/>
    <dgm:cxn modelId="{99B4DE3D-A0AA-422D-842D-B01C2FAE7668}" type="presOf" srcId="{7CD0AF3D-BB4D-4B49-9884-9C295689EA3F}" destId="{2B42538D-1CB5-4486-B6D2-A2F3D8D902B7}" srcOrd="0" destOrd="0" presId="urn:microsoft.com/office/officeart/2005/8/layout/hierarchy5"/>
    <dgm:cxn modelId="{88AD73D8-D7EA-4157-A2DA-6CE3098F9D52}" srcId="{BD4F947E-F48D-4F99-B005-CBAD4E523CFB}" destId="{5B551185-790C-4CE4-93F7-184ACD16F8C3}" srcOrd="2" destOrd="0" parTransId="{4337E3D5-007F-43CC-800D-6A57467629C5}" sibTransId="{9B62A746-345A-4F71-B935-C109B5CAFA93}"/>
    <dgm:cxn modelId="{9F104CEA-C639-4B62-B6BB-D435AC84558E}" type="presOf" srcId="{5F402918-49C9-4A57-BF0D-E0114B83415A}" destId="{EA65A7B3-2FD3-4F43-BECC-78CFCF7D8392}" srcOrd="0" destOrd="0" presId="urn:microsoft.com/office/officeart/2005/8/layout/hierarchy5"/>
    <dgm:cxn modelId="{C3823DCA-5C99-435D-80F7-379DCD52FBA2}" type="presOf" srcId="{8253A433-D67E-4723-B1B5-D57ED1DA17D9}" destId="{F5536740-3F51-4E2D-8C8A-FE581BFEBE4C}" srcOrd="0" destOrd="0" presId="urn:microsoft.com/office/officeart/2005/8/layout/hierarchy5"/>
    <dgm:cxn modelId="{DBAAB09F-AB14-4A10-BF42-8F6F30D6D921}" type="presOf" srcId="{5B551185-790C-4CE4-93F7-184ACD16F8C3}" destId="{A303C4EC-567C-46E9-86A2-21EB8B84BEA6}" srcOrd="0" destOrd="0" presId="urn:microsoft.com/office/officeart/2005/8/layout/hierarchy5"/>
    <dgm:cxn modelId="{F8FFB374-E667-430C-888E-C03EB7279750}" srcId="{7CD0AF3D-BB4D-4B49-9884-9C295689EA3F}" destId="{64358460-69DA-41CB-B982-78756F1FAFA4}" srcOrd="0" destOrd="0" parTransId="{7EC8148D-3AF0-48FF-B3E0-174E89F9697F}" sibTransId="{9CEAFB81-49DA-4785-A0FC-F6560D8CB0F1}"/>
    <dgm:cxn modelId="{9CFA1603-C2B9-4DC1-8E23-07F80FCD253B}" type="presOf" srcId="{1B482573-F6D4-4000-A908-61AA2A150B6C}" destId="{B107B35A-6822-43D0-A280-4BE9CEDEDD76}" srcOrd="0" destOrd="0" presId="urn:microsoft.com/office/officeart/2005/8/layout/hierarchy5"/>
    <dgm:cxn modelId="{BC09DBB3-9BCD-48E1-8551-7AAC661FA468}" type="presOf" srcId="{BD4F947E-F48D-4F99-B005-CBAD4E523CFB}" destId="{A74D07A4-3186-42A9-8226-4A6B3DFF4F63}" srcOrd="0" destOrd="0" presId="urn:microsoft.com/office/officeart/2005/8/layout/hierarchy5"/>
    <dgm:cxn modelId="{92D8A828-5253-4F2C-B1A6-433C5AA4256D}" type="presOf" srcId="{DBCFA1DD-AF1C-4E74-BF39-D68469751951}" destId="{8BD23003-8BC8-4FF5-B1A3-E2CEBD33D067}" srcOrd="0" destOrd="0" presId="urn:microsoft.com/office/officeart/2005/8/layout/hierarchy5"/>
    <dgm:cxn modelId="{79697397-63CA-4B04-8C0C-55662259CC3B}" type="presOf" srcId="{A3A7711B-D563-4101-8525-857808852CFF}" destId="{74C0BB33-595C-447F-A41B-CEE8CD72F0FD}" srcOrd="0" destOrd="0" presId="urn:microsoft.com/office/officeart/2005/8/layout/hierarchy5"/>
    <dgm:cxn modelId="{DCE7B82A-DB87-4703-B716-6835AD61FB3B}" srcId="{DBCFA1DD-AF1C-4E74-BF39-D68469751951}" destId="{A3A7711B-D563-4101-8525-857808852CFF}" srcOrd="2" destOrd="0" parTransId="{8253A433-D67E-4723-B1B5-D57ED1DA17D9}" sibTransId="{FFBBF5B6-DEC0-4BBB-9B43-BEA28327471A}"/>
    <dgm:cxn modelId="{AC6BEB93-AC37-4DD8-A729-49F725C4854B}" srcId="{BD4F947E-F48D-4F99-B005-CBAD4E523CFB}" destId="{DBCFA1DD-AF1C-4E74-BF39-D68469751951}" srcOrd="0" destOrd="0" parTransId="{1B482573-F6D4-4000-A908-61AA2A150B6C}" sibTransId="{65769B3A-145C-4F17-BF19-37497E5857A7}"/>
    <dgm:cxn modelId="{4537ED1B-BEEB-4F09-B80B-0E6AF0083934}" srcId="{5B551185-790C-4CE4-93F7-184ACD16F8C3}" destId="{17504C92-229F-43D1-840A-4C5590A64226}" srcOrd="3" destOrd="0" parTransId="{032732A7-7747-4E92-AC02-229C24B9E1B0}" sibTransId="{BE6DFCED-A732-49CD-A311-86E884C9A47F}"/>
    <dgm:cxn modelId="{9EBEAD13-9CBF-4805-A996-9B637F783360}" type="presOf" srcId="{8EFBC037-8D41-4F98-B8BB-040CB4585E21}" destId="{E3BAB50C-2874-4CAF-A0B8-1A71C5F8E1F6}" srcOrd="1" destOrd="0" presId="urn:microsoft.com/office/officeart/2005/8/layout/hierarchy5"/>
    <dgm:cxn modelId="{5C2F9A21-BC49-4752-98FE-FCE90E159020}" type="presOf" srcId="{17504C92-229F-43D1-840A-4C5590A64226}" destId="{7A8BB228-5861-4277-8563-CF94263DA94C}" srcOrd="0" destOrd="0" presId="urn:microsoft.com/office/officeart/2005/8/layout/hierarchy5"/>
    <dgm:cxn modelId="{8174ADE1-CB9D-4F6B-B20E-7A792808C3DA}" srcId="{5B551185-790C-4CE4-93F7-184ACD16F8C3}" destId="{334C4C30-4E2F-48E5-B3E7-CC706EB2C4E0}" srcOrd="1" destOrd="0" parTransId="{8EFBC037-8D41-4F98-B8BB-040CB4585E21}" sibTransId="{D5A27467-C8F5-406B-8D32-5340B07DAC72}"/>
    <dgm:cxn modelId="{1474371E-C38A-48D3-B199-AF7892A19F9F}" type="presOf" srcId="{6C22F448-16C3-4639-9CE8-A00E80F3F3CE}" destId="{E90619DB-A102-4C71-9807-B3FCE4FEFC55}" srcOrd="1" destOrd="0" presId="urn:microsoft.com/office/officeart/2005/8/layout/hierarchy5"/>
    <dgm:cxn modelId="{0E8706BB-D599-41C4-80E0-224AA778ED23}" type="presOf" srcId="{A945BFAA-AED0-44F2-89C3-1286A19E1305}" destId="{C3C7A420-B728-4B9F-A638-8F5DC0931F69}" srcOrd="1" destOrd="0" presId="urn:microsoft.com/office/officeart/2005/8/layout/hierarchy5"/>
    <dgm:cxn modelId="{B4AF0A9E-194A-4E06-B062-660F7273F4A2}" type="presOf" srcId="{64358460-69DA-41CB-B982-78756F1FAFA4}" destId="{276FFF7D-9D31-471C-9C46-8A9F70372F88}" srcOrd="0" destOrd="0" presId="urn:microsoft.com/office/officeart/2005/8/layout/hierarchy5"/>
    <dgm:cxn modelId="{D61186AC-7099-4997-8735-0A1CD229BEB8}" type="presOf" srcId="{6C22F448-16C3-4639-9CE8-A00E80F3F3CE}" destId="{C4705FAB-7927-4CF1-89AE-C8904993C1B3}" srcOrd="0" destOrd="0" presId="urn:microsoft.com/office/officeart/2005/8/layout/hierarchy5"/>
    <dgm:cxn modelId="{3F26674E-C5E6-4A07-AB64-5C51A12D38B4}" type="presOf" srcId="{D8C25AB0-A9A4-4B1D-9394-2335DE55D5B6}" destId="{6AF08E2E-0CA2-4DDE-9B2F-58C6C5FC0108}" srcOrd="0" destOrd="0" presId="urn:microsoft.com/office/officeart/2005/8/layout/hierarchy5"/>
    <dgm:cxn modelId="{D2C6A805-EDA8-4D9A-95ED-211E567F7A6F}" type="presOf" srcId="{4337E3D5-007F-43CC-800D-6A57467629C5}" destId="{5374B4DF-8DE1-461D-A815-B10FC9AFE1DA}" srcOrd="1" destOrd="0" presId="urn:microsoft.com/office/officeart/2005/8/layout/hierarchy5"/>
    <dgm:cxn modelId="{6C81A25F-5F28-4B3C-9924-C13FC3514904}" type="presOf" srcId="{AD17C596-BB78-4D36-AEB7-28ED17B433CE}" destId="{38812E9E-764C-4E46-9BC8-1942DBC1DA97}" srcOrd="1" destOrd="0" presId="urn:microsoft.com/office/officeart/2005/8/layout/hierarchy5"/>
    <dgm:cxn modelId="{BA27EEBA-BA07-4D76-9E27-9953D05A3131}" srcId="{677FF31F-0191-4C2F-AE09-53FF35D30BDC}" destId="{BD4F947E-F48D-4F99-B005-CBAD4E523CFB}" srcOrd="0" destOrd="0" parTransId="{DA38351B-740E-45D7-A986-F56DBF685669}" sibTransId="{AAC1D49A-D055-48F4-9C23-AF89625AA563}"/>
    <dgm:cxn modelId="{C2C489C2-FCF8-49E1-B541-7A6DDDEE883E}" type="presOf" srcId="{AD17C596-BB78-4D36-AEB7-28ED17B433CE}" destId="{AFAC9612-D3B7-494E-9347-3B92EA56E942}" srcOrd="0" destOrd="0" presId="urn:microsoft.com/office/officeart/2005/8/layout/hierarchy5"/>
    <dgm:cxn modelId="{A327C6CD-62F8-4469-8275-0D7BD5B9E324}" type="presOf" srcId="{7EC8148D-3AF0-48FF-B3E0-174E89F9697F}" destId="{F2BEAF7A-897B-459E-8CC9-AD1B120949DB}" srcOrd="0" destOrd="0" presId="urn:microsoft.com/office/officeart/2005/8/layout/hierarchy5"/>
    <dgm:cxn modelId="{A37B60E5-E3DD-4BD2-A7D8-B894F6C7C018}" type="presOf" srcId="{4337E3D5-007F-43CC-800D-6A57467629C5}" destId="{BDF2C78F-6323-40B1-AB4D-B44682B25FEC}" srcOrd="0" destOrd="0" presId="urn:microsoft.com/office/officeart/2005/8/layout/hierarchy5"/>
    <dgm:cxn modelId="{E92B3437-86BE-4651-8BA7-D1C3B3C5C22A}" type="presOf" srcId="{334C4C30-4E2F-48E5-B3E7-CC706EB2C4E0}" destId="{8F8B9830-F422-4F59-BAB0-D104414472E2}" srcOrd="0" destOrd="0" presId="urn:microsoft.com/office/officeart/2005/8/layout/hierarchy5"/>
    <dgm:cxn modelId="{E1613E4A-80B0-406C-B389-EC887DB46BDB}" type="presOf" srcId="{3F9AB3FC-3C1B-4565-A305-1721167F633A}" destId="{D5085B02-B4F4-4365-9002-3A055402B49A}" srcOrd="0" destOrd="0" presId="urn:microsoft.com/office/officeart/2005/8/layout/hierarchy5"/>
    <dgm:cxn modelId="{674AB025-DF95-457D-910A-3FC1305F4D5C}" srcId="{5B551185-790C-4CE4-93F7-184ACD16F8C3}" destId="{D8C25AB0-A9A4-4B1D-9394-2335DE55D5B6}" srcOrd="0" destOrd="0" parTransId="{3F9AB3FC-3C1B-4565-A305-1721167F633A}" sibTransId="{564041FC-9343-4A16-BBAA-9C20336F2A33}"/>
    <dgm:cxn modelId="{9FA07476-AF8D-4D4C-8F4B-20514D9DA4D2}" type="presOf" srcId="{3F9AB3FC-3C1B-4565-A305-1721167F633A}" destId="{1570F333-9221-40C3-9C78-053D21486B9B}" srcOrd="1" destOrd="0" presId="urn:microsoft.com/office/officeart/2005/8/layout/hierarchy5"/>
    <dgm:cxn modelId="{37A2031E-8DB6-45E7-9358-67F212CC604E}" type="presOf" srcId="{0E450A2D-0168-4840-B17A-131C00232AD7}" destId="{9F9BE404-6D31-43A2-ADA5-2908E13E8D70}" srcOrd="0" destOrd="0" presId="urn:microsoft.com/office/officeart/2005/8/layout/hierarchy5"/>
    <dgm:cxn modelId="{2657E930-18D7-481F-8B93-8DCC7F267B1B}" srcId="{DBCFA1DD-AF1C-4E74-BF39-D68469751951}" destId="{0E450A2D-0168-4840-B17A-131C00232AD7}" srcOrd="1" destOrd="0" parTransId="{AD17C596-BB78-4D36-AEB7-28ED17B433CE}" sibTransId="{AC28BFDB-376C-4DF7-B080-33A3F0CA9238}"/>
    <dgm:cxn modelId="{CBC6B49D-4B3D-46D8-A373-6D20B1CDE028}" type="presOf" srcId="{677FF31F-0191-4C2F-AE09-53FF35D30BDC}" destId="{39256AD1-078B-4D71-853C-83D6179DF2C2}" srcOrd="0" destOrd="0" presId="urn:microsoft.com/office/officeart/2005/8/layout/hierarchy5"/>
    <dgm:cxn modelId="{84C0D041-B8BB-44F8-ACE9-5CA98A1192E9}" srcId="{BD4F947E-F48D-4F99-B005-CBAD4E523CFB}" destId="{7CD0AF3D-BB4D-4B49-9884-9C295689EA3F}" srcOrd="1" destOrd="0" parTransId="{A945BFAA-AED0-44F2-89C3-1286A19E1305}" sibTransId="{6ACEA95E-88A0-4E4C-AB22-EE153C4C8197}"/>
    <dgm:cxn modelId="{AF5AAD87-AA80-40CB-B946-D93996BB15CC}" type="presOf" srcId="{032732A7-7747-4E92-AC02-229C24B9E1B0}" destId="{F0D6A9E1-730B-4562-9837-629F418E7D94}" srcOrd="1" destOrd="0" presId="urn:microsoft.com/office/officeart/2005/8/layout/hierarchy5"/>
    <dgm:cxn modelId="{8B19F95C-0CF3-4192-90C0-8131A902D320}" type="presOf" srcId="{032732A7-7747-4E92-AC02-229C24B9E1B0}" destId="{CB7E34D5-EDED-4B24-9C59-0E3ECB4061EF}" srcOrd="0" destOrd="0" presId="urn:microsoft.com/office/officeart/2005/8/layout/hierarchy5"/>
    <dgm:cxn modelId="{E928FB7A-144B-4AF9-89BA-E6D505D3B0EE}" type="presOf" srcId="{EACF228C-CF41-48D2-8D79-7318C4B8C262}" destId="{A9A576D9-64B2-4DA7-9AC2-705C37BF5FB7}" srcOrd="1" destOrd="0" presId="urn:microsoft.com/office/officeart/2005/8/layout/hierarchy5"/>
    <dgm:cxn modelId="{356E9292-6F40-4B3D-8571-6A792A9A8E8D}" type="presOf" srcId="{1B482573-F6D4-4000-A908-61AA2A150B6C}" destId="{561068E9-153B-48FE-BFFC-B0E2FFADF9AB}" srcOrd="1" destOrd="0" presId="urn:microsoft.com/office/officeart/2005/8/layout/hierarchy5"/>
    <dgm:cxn modelId="{2D8D92AE-A8D4-41E6-9CB1-4E81DD6A5258}" type="presOf" srcId="{7EC8148D-3AF0-48FF-B3E0-174E89F9697F}" destId="{6ECAF3A1-C9DA-4DB1-907F-5B7BB5A1A014}" srcOrd="1" destOrd="0" presId="urn:microsoft.com/office/officeart/2005/8/layout/hierarchy5"/>
    <dgm:cxn modelId="{AAB54FE0-21B0-41A5-ACBD-E613CBD115E5}" type="presOf" srcId="{9E7A075A-A1B6-4916-921D-83666C207871}" destId="{2FB9C60B-99B1-459F-ADB9-8212C7091565}" srcOrd="0" destOrd="0" presId="urn:microsoft.com/office/officeart/2005/8/layout/hierarchy5"/>
    <dgm:cxn modelId="{1E00801C-C446-40A3-9342-D54F26E8A8B4}" type="presParOf" srcId="{39256AD1-078B-4D71-853C-83D6179DF2C2}" destId="{64161B66-46FF-4201-A6B9-2100B237040B}" srcOrd="0" destOrd="0" presId="urn:microsoft.com/office/officeart/2005/8/layout/hierarchy5"/>
    <dgm:cxn modelId="{B369B21D-7B3F-499F-8F83-79D049D36B34}" type="presParOf" srcId="{64161B66-46FF-4201-A6B9-2100B237040B}" destId="{2F617119-5EF2-4D9D-92C0-35DF5EF98418}" srcOrd="0" destOrd="0" presId="urn:microsoft.com/office/officeart/2005/8/layout/hierarchy5"/>
    <dgm:cxn modelId="{75C0DED8-CC5E-4E84-9B31-20E9EF8E2DCF}" type="presParOf" srcId="{2F617119-5EF2-4D9D-92C0-35DF5EF98418}" destId="{95AA0196-0902-4720-A700-F13FBAAC317A}" srcOrd="0" destOrd="0" presId="urn:microsoft.com/office/officeart/2005/8/layout/hierarchy5"/>
    <dgm:cxn modelId="{72CCC5F3-172F-478E-83C8-4C6B3A3F2D6C}" type="presParOf" srcId="{95AA0196-0902-4720-A700-F13FBAAC317A}" destId="{A74D07A4-3186-42A9-8226-4A6B3DFF4F63}" srcOrd="0" destOrd="0" presId="urn:microsoft.com/office/officeart/2005/8/layout/hierarchy5"/>
    <dgm:cxn modelId="{68AAADF4-90C9-434F-964C-921CD4A72FC9}" type="presParOf" srcId="{95AA0196-0902-4720-A700-F13FBAAC317A}" destId="{26CCFA5F-57EB-4A37-8659-742D7FF5D9A6}" srcOrd="1" destOrd="0" presId="urn:microsoft.com/office/officeart/2005/8/layout/hierarchy5"/>
    <dgm:cxn modelId="{96F300D6-ECA4-4F90-8007-E9B834890FE9}" type="presParOf" srcId="{26CCFA5F-57EB-4A37-8659-742D7FF5D9A6}" destId="{B107B35A-6822-43D0-A280-4BE9CEDEDD76}" srcOrd="0" destOrd="0" presId="urn:microsoft.com/office/officeart/2005/8/layout/hierarchy5"/>
    <dgm:cxn modelId="{6F25E019-1F40-4F42-A403-09536E9C3F67}" type="presParOf" srcId="{B107B35A-6822-43D0-A280-4BE9CEDEDD76}" destId="{561068E9-153B-48FE-BFFC-B0E2FFADF9AB}" srcOrd="0" destOrd="0" presId="urn:microsoft.com/office/officeart/2005/8/layout/hierarchy5"/>
    <dgm:cxn modelId="{125B70FD-A09C-4346-9E60-735619F2DA63}" type="presParOf" srcId="{26CCFA5F-57EB-4A37-8659-742D7FF5D9A6}" destId="{5825938A-A438-4F43-91E8-9B8A81EA5120}" srcOrd="1" destOrd="0" presId="urn:microsoft.com/office/officeart/2005/8/layout/hierarchy5"/>
    <dgm:cxn modelId="{EF1366F9-7DE8-4DDC-BBC9-993267A95804}" type="presParOf" srcId="{5825938A-A438-4F43-91E8-9B8A81EA5120}" destId="{8BD23003-8BC8-4FF5-B1A3-E2CEBD33D067}" srcOrd="0" destOrd="0" presId="urn:microsoft.com/office/officeart/2005/8/layout/hierarchy5"/>
    <dgm:cxn modelId="{2F44941D-007E-4FBE-9A29-281059A13712}" type="presParOf" srcId="{5825938A-A438-4F43-91E8-9B8A81EA5120}" destId="{44EA52D6-1D10-4248-815F-2AB815CCB0EC}" srcOrd="1" destOrd="0" presId="urn:microsoft.com/office/officeart/2005/8/layout/hierarchy5"/>
    <dgm:cxn modelId="{B241211C-AE64-4BAC-94F5-96E01A72825D}" type="presParOf" srcId="{44EA52D6-1D10-4248-815F-2AB815CCB0EC}" destId="{D8D39B2B-D648-4496-90BB-304C60E1278A}" srcOrd="0" destOrd="0" presId="urn:microsoft.com/office/officeart/2005/8/layout/hierarchy5"/>
    <dgm:cxn modelId="{D6F0424B-673D-456A-8014-36A54CE7DD4C}" type="presParOf" srcId="{D8D39B2B-D648-4496-90BB-304C60E1278A}" destId="{A9A576D9-64B2-4DA7-9AC2-705C37BF5FB7}" srcOrd="0" destOrd="0" presId="urn:microsoft.com/office/officeart/2005/8/layout/hierarchy5"/>
    <dgm:cxn modelId="{2702B134-E93B-4479-B968-6F02C5A0225D}" type="presParOf" srcId="{44EA52D6-1D10-4248-815F-2AB815CCB0EC}" destId="{35C0239F-E70A-4284-971D-5E3F94BD2987}" srcOrd="1" destOrd="0" presId="urn:microsoft.com/office/officeart/2005/8/layout/hierarchy5"/>
    <dgm:cxn modelId="{61B1D9F0-04F4-47ED-8202-E4C2FD3A9007}" type="presParOf" srcId="{35C0239F-E70A-4284-971D-5E3F94BD2987}" destId="{EA65A7B3-2FD3-4F43-BECC-78CFCF7D8392}" srcOrd="0" destOrd="0" presId="urn:microsoft.com/office/officeart/2005/8/layout/hierarchy5"/>
    <dgm:cxn modelId="{BD848FAD-01D7-4EF1-8086-AABC782C8013}" type="presParOf" srcId="{35C0239F-E70A-4284-971D-5E3F94BD2987}" destId="{09E19221-14AF-4741-BF90-4CE170810AF3}" srcOrd="1" destOrd="0" presId="urn:microsoft.com/office/officeart/2005/8/layout/hierarchy5"/>
    <dgm:cxn modelId="{0ED5A10B-3675-45C5-A365-8C8D737A6C29}" type="presParOf" srcId="{44EA52D6-1D10-4248-815F-2AB815CCB0EC}" destId="{AFAC9612-D3B7-494E-9347-3B92EA56E942}" srcOrd="2" destOrd="0" presId="urn:microsoft.com/office/officeart/2005/8/layout/hierarchy5"/>
    <dgm:cxn modelId="{6DF5A084-138D-4BFA-BC7C-7B26C34E65D1}" type="presParOf" srcId="{AFAC9612-D3B7-494E-9347-3B92EA56E942}" destId="{38812E9E-764C-4E46-9BC8-1942DBC1DA97}" srcOrd="0" destOrd="0" presId="urn:microsoft.com/office/officeart/2005/8/layout/hierarchy5"/>
    <dgm:cxn modelId="{57611953-0128-4064-A21A-D0AE56CF0AB3}" type="presParOf" srcId="{44EA52D6-1D10-4248-815F-2AB815CCB0EC}" destId="{D0751F84-E6DF-4423-8F28-7AEDB65148BC}" srcOrd="3" destOrd="0" presId="urn:microsoft.com/office/officeart/2005/8/layout/hierarchy5"/>
    <dgm:cxn modelId="{EF9F05CD-12D8-4A51-806B-DC3279E5C1A6}" type="presParOf" srcId="{D0751F84-E6DF-4423-8F28-7AEDB65148BC}" destId="{9F9BE404-6D31-43A2-ADA5-2908E13E8D70}" srcOrd="0" destOrd="0" presId="urn:microsoft.com/office/officeart/2005/8/layout/hierarchy5"/>
    <dgm:cxn modelId="{FE888999-3929-4656-8A95-F89DB1514251}" type="presParOf" srcId="{D0751F84-E6DF-4423-8F28-7AEDB65148BC}" destId="{BF5911DA-7059-47A4-A86E-83E92B506EC2}" srcOrd="1" destOrd="0" presId="urn:microsoft.com/office/officeart/2005/8/layout/hierarchy5"/>
    <dgm:cxn modelId="{493E29F8-DA9C-4784-9702-A28C7231051D}" type="presParOf" srcId="{44EA52D6-1D10-4248-815F-2AB815CCB0EC}" destId="{F5536740-3F51-4E2D-8C8A-FE581BFEBE4C}" srcOrd="4" destOrd="0" presId="urn:microsoft.com/office/officeart/2005/8/layout/hierarchy5"/>
    <dgm:cxn modelId="{1BEF59D6-6963-4685-9164-BEEF1F25F5DF}" type="presParOf" srcId="{F5536740-3F51-4E2D-8C8A-FE581BFEBE4C}" destId="{14D972CA-5CAC-4B83-B90D-8C237D81E4AB}" srcOrd="0" destOrd="0" presId="urn:microsoft.com/office/officeart/2005/8/layout/hierarchy5"/>
    <dgm:cxn modelId="{4C31BFA3-2E77-4D14-A5E0-C42450B0B5DE}" type="presParOf" srcId="{44EA52D6-1D10-4248-815F-2AB815CCB0EC}" destId="{6C2B4BBE-9600-4B55-ADAA-207E7335BCEA}" srcOrd="5" destOrd="0" presId="urn:microsoft.com/office/officeart/2005/8/layout/hierarchy5"/>
    <dgm:cxn modelId="{0674022A-11A2-451F-AF96-B9590A7B4093}" type="presParOf" srcId="{6C2B4BBE-9600-4B55-ADAA-207E7335BCEA}" destId="{74C0BB33-595C-447F-A41B-CEE8CD72F0FD}" srcOrd="0" destOrd="0" presId="urn:microsoft.com/office/officeart/2005/8/layout/hierarchy5"/>
    <dgm:cxn modelId="{06A05730-F4AE-4C8C-9DC6-99357BC688AD}" type="presParOf" srcId="{6C2B4BBE-9600-4B55-ADAA-207E7335BCEA}" destId="{58CFC347-B4F0-48C6-B82C-8444E261EC4B}" srcOrd="1" destOrd="0" presId="urn:microsoft.com/office/officeart/2005/8/layout/hierarchy5"/>
    <dgm:cxn modelId="{82BC48B4-BAA9-4C4B-990A-B1FCCD3F6AB2}" type="presParOf" srcId="{26CCFA5F-57EB-4A37-8659-742D7FF5D9A6}" destId="{B960F4A3-2683-4B2C-ACFB-13A4F4EA87A8}" srcOrd="2" destOrd="0" presId="urn:microsoft.com/office/officeart/2005/8/layout/hierarchy5"/>
    <dgm:cxn modelId="{A19B6E47-8562-402B-80AA-834AC96263BD}" type="presParOf" srcId="{B960F4A3-2683-4B2C-ACFB-13A4F4EA87A8}" destId="{C3C7A420-B728-4B9F-A638-8F5DC0931F69}" srcOrd="0" destOrd="0" presId="urn:microsoft.com/office/officeart/2005/8/layout/hierarchy5"/>
    <dgm:cxn modelId="{E0406D31-33C2-401A-BB8F-F182284E2250}" type="presParOf" srcId="{26CCFA5F-57EB-4A37-8659-742D7FF5D9A6}" destId="{C6828E0A-45D4-4885-96FF-3AB71323A2B3}" srcOrd="3" destOrd="0" presId="urn:microsoft.com/office/officeart/2005/8/layout/hierarchy5"/>
    <dgm:cxn modelId="{9E5B9F63-15D3-46A5-92E4-49B6B9712EAF}" type="presParOf" srcId="{C6828E0A-45D4-4885-96FF-3AB71323A2B3}" destId="{2B42538D-1CB5-4486-B6D2-A2F3D8D902B7}" srcOrd="0" destOrd="0" presId="urn:microsoft.com/office/officeart/2005/8/layout/hierarchy5"/>
    <dgm:cxn modelId="{61D44604-7EE6-4FB5-8A48-D5E4E2F58C4E}" type="presParOf" srcId="{C6828E0A-45D4-4885-96FF-3AB71323A2B3}" destId="{8514D05B-88CD-4B83-B029-3C35867BA4B8}" srcOrd="1" destOrd="0" presId="urn:microsoft.com/office/officeart/2005/8/layout/hierarchy5"/>
    <dgm:cxn modelId="{8046A009-1E80-4AA3-9D84-701A9B9A6F11}" type="presParOf" srcId="{8514D05B-88CD-4B83-B029-3C35867BA4B8}" destId="{F2BEAF7A-897B-459E-8CC9-AD1B120949DB}" srcOrd="0" destOrd="0" presId="urn:microsoft.com/office/officeart/2005/8/layout/hierarchy5"/>
    <dgm:cxn modelId="{7F9A9C4A-D6D0-4867-80F3-C2CF639A1C5C}" type="presParOf" srcId="{F2BEAF7A-897B-459E-8CC9-AD1B120949DB}" destId="{6ECAF3A1-C9DA-4DB1-907F-5B7BB5A1A014}" srcOrd="0" destOrd="0" presId="urn:microsoft.com/office/officeart/2005/8/layout/hierarchy5"/>
    <dgm:cxn modelId="{D5B97FAC-26CF-4694-8611-BB42071CAEE5}" type="presParOf" srcId="{8514D05B-88CD-4B83-B029-3C35867BA4B8}" destId="{9D145466-53CF-469C-A585-B127FDEDDA4D}" srcOrd="1" destOrd="0" presId="urn:microsoft.com/office/officeart/2005/8/layout/hierarchy5"/>
    <dgm:cxn modelId="{8AEDE8E8-C3E5-4A84-B212-DEF6DB8F08C6}" type="presParOf" srcId="{9D145466-53CF-469C-A585-B127FDEDDA4D}" destId="{276FFF7D-9D31-471C-9C46-8A9F70372F88}" srcOrd="0" destOrd="0" presId="urn:microsoft.com/office/officeart/2005/8/layout/hierarchy5"/>
    <dgm:cxn modelId="{5739D52A-4DE4-407B-8C04-9337582D8A22}" type="presParOf" srcId="{9D145466-53CF-469C-A585-B127FDEDDA4D}" destId="{D7971F4F-099D-48EF-B8AA-02B5CD2ABF75}" srcOrd="1" destOrd="0" presId="urn:microsoft.com/office/officeart/2005/8/layout/hierarchy5"/>
    <dgm:cxn modelId="{6D160986-29C6-4408-B43A-C666B661620D}" type="presParOf" srcId="{26CCFA5F-57EB-4A37-8659-742D7FF5D9A6}" destId="{BDF2C78F-6323-40B1-AB4D-B44682B25FEC}" srcOrd="4" destOrd="0" presId="urn:microsoft.com/office/officeart/2005/8/layout/hierarchy5"/>
    <dgm:cxn modelId="{90FB06BF-9584-4449-8D46-B2D2EAF4E367}" type="presParOf" srcId="{BDF2C78F-6323-40B1-AB4D-B44682B25FEC}" destId="{5374B4DF-8DE1-461D-A815-B10FC9AFE1DA}" srcOrd="0" destOrd="0" presId="urn:microsoft.com/office/officeart/2005/8/layout/hierarchy5"/>
    <dgm:cxn modelId="{BF2ED071-0FAD-4F6A-A4FC-5FC64FC14191}" type="presParOf" srcId="{26CCFA5F-57EB-4A37-8659-742D7FF5D9A6}" destId="{A0C3B4CF-EF33-4407-B721-030E086D3757}" srcOrd="5" destOrd="0" presId="urn:microsoft.com/office/officeart/2005/8/layout/hierarchy5"/>
    <dgm:cxn modelId="{DE4C7D29-0629-4DF3-A8D0-6B2FF50F1DCE}" type="presParOf" srcId="{A0C3B4CF-EF33-4407-B721-030E086D3757}" destId="{A303C4EC-567C-46E9-86A2-21EB8B84BEA6}" srcOrd="0" destOrd="0" presId="urn:microsoft.com/office/officeart/2005/8/layout/hierarchy5"/>
    <dgm:cxn modelId="{3ABD08D2-ABFC-4954-8460-CFB982AF0A77}" type="presParOf" srcId="{A0C3B4CF-EF33-4407-B721-030E086D3757}" destId="{EE6273F7-E82B-4467-B174-1586FF810AAE}" srcOrd="1" destOrd="0" presId="urn:microsoft.com/office/officeart/2005/8/layout/hierarchy5"/>
    <dgm:cxn modelId="{A3EF0ED0-0F25-4750-A5D8-8E2BFB56D97A}" type="presParOf" srcId="{EE6273F7-E82B-4467-B174-1586FF810AAE}" destId="{D5085B02-B4F4-4365-9002-3A055402B49A}" srcOrd="0" destOrd="0" presId="urn:microsoft.com/office/officeart/2005/8/layout/hierarchy5"/>
    <dgm:cxn modelId="{9EDC84BB-4308-4AA5-8AA6-51020652AE7F}" type="presParOf" srcId="{D5085B02-B4F4-4365-9002-3A055402B49A}" destId="{1570F333-9221-40C3-9C78-053D21486B9B}" srcOrd="0" destOrd="0" presId="urn:microsoft.com/office/officeart/2005/8/layout/hierarchy5"/>
    <dgm:cxn modelId="{E5F53094-026F-43B7-AB31-CD1D1654CF2B}" type="presParOf" srcId="{EE6273F7-E82B-4467-B174-1586FF810AAE}" destId="{F916F102-CE93-482B-B52C-3F67D450FBF6}" srcOrd="1" destOrd="0" presId="urn:microsoft.com/office/officeart/2005/8/layout/hierarchy5"/>
    <dgm:cxn modelId="{B32BEFBE-3202-4AD1-A7D9-4C11C40E068E}" type="presParOf" srcId="{F916F102-CE93-482B-B52C-3F67D450FBF6}" destId="{6AF08E2E-0CA2-4DDE-9B2F-58C6C5FC0108}" srcOrd="0" destOrd="0" presId="urn:microsoft.com/office/officeart/2005/8/layout/hierarchy5"/>
    <dgm:cxn modelId="{CF567E2D-34C5-4EED-9FE5-C83908335554}" type="presParOf" srcId="{F916F102-CE93-482B-B52C-3F67D450FBF6}" destId="{DF8F0EB3-CE65-467F-B49F-2545076B054A}" srcOrd="1" destOrd="0" presId="urn:microsoft.com/office/officeart/2005/8/layout/hierarchy5"/>
    <dgm:cxn modelId="{633A606D-3E9D-4165-A33D-DC6617BE9268}" type="presParOf" srcId="{EE6273F7-E82B-4467-B174-1586FF810AAE}" destId="{1E47EB49-ACCD-44A9-B3A0-E69D31601152}" srcOrd="2" destOrd="0" presId="urn:microsoft.com/office/officeart/2005/8/layout/hierarchy5"/>
    <dgm:cxn modelId="{5182A603-4F26-4412-8B75-FA83FB658DF3}" type="presParOf" srcId="{1E47EB49-ACCD-44A9-B3A0-E69D31601152}" destId="{E3BAB50C-2874-4CAF-A0B8-1A71C5F8E1F6}" srcOrd="0" destOrd="0" presId="urn:microsoft.com/office/officeart/2005/8/layout/hierarchy5"/>
    <dgm:cxn modelId="{D5D46D28-41A2-418D-A9A3-5783B6B614C2}" type="presParOf" srcId="{EE6273F7-E82B-4467-B174-1586FF810AAE}" destId="{9D85FE7E-6A21-4EC3-88BC-2757E118EDDB}" srcOrd="3" destOrd="0" presId="urn:microsoft.com/office/officeart/2005/8/layout/hierarchy5"/>
    <dgm:cxn modelId="{3C63E9F8-1EEE-4852-B573-6E7950E45A88}" type="presParOf" srcId="{9D85FE7E-6A21-4EC3-88BC-2757E118EDDB}" destId="{8F8B9830-F422-4F59-BAB0-D104414472E2}" srcOrd="0" destOrd="0" presId="urn:microsoft.com/office/officeart/2005/8/layout/hierarchy5"/>
    <dgm:cxn modelId="{03841793-3379-419A-B35C-4E33C2789BED}" type="presParOf" srcId="{9D85FE7E-6A21-4EC3-88BC-2757E118EDDB}" destId="{9A513F78-704C-4374-88BF-A8B2C8DE1A3D}" srcOrd="1" destOrd="0" presId="urn:microsoft.com/office/officeart/2005/8/layout/hierarchy5"/>
    <dgm:cxn modelId="{140D791A-3930-453D-A728-CF1644232A36}" type="presParOf" srcId="{EE6273F7-E82B-4467-B174-1586FF810AAE}" destId="{C4705FAB-7927-4CF1-89AE-C8904993C1B3}" srcOrd="4" destOrd="0" presId="urn:microsoft.com/office/officeart/2005/8/layout/hierarchy5"/>
    <dgm:cxn modelId="{AC8ABA6B-FA09-4CEA-B6FA-E2277E46939B}" type="presParOf" srcId="{C4705FAB-7927-4CF1-89AE-C8904993C1B3}" destId="{E90619DB-A102-4C71-9807-B3FCE4FEFC55}" srcOrd="0" destOrd="0" presId="urn:microsoft.com/office/officeart/2005/8/layout/hierarchy5"/>
    <dgm:cxn modelId="{D72A5DF2-FF49-480B-8240-67B906EC489D}" type="presParOf" srcId="{EE6273F7-E82B-4467-B174-1586FF810AAE}" destId="{295EEF7E-1934-4DCE-8E0B-6541C267E6FE}" srcOrd="5" destOrd="0" presId="urn:microsoft.com/office/officeart/2005/8/layout/hierarchy5"/>
    <dgm:cxn modelId="{89308441-754C-4568-A3A6-BB6318CB3C8F}" type="presParOf" srcId="{295EEF7E-1934-4DCE-8E0B-6541C267E6FE}" destId="{2FB9C60B-99B1-459F-ADB9-8212C7091565}" srcOrd="0" destOrd="0" presId="urn:microsoft.com/office/officeart/2005/8/layout/hierarchy5"/>
    <dgm:cxn modelId="{3E48983C-1E76-4075-8F44-EF3C0863CC69}" type="presParOf" srcId="{295EEF7E-1934-4DCE-8E0B-6541C267E6FE}" destId="{F62D208B-0EB4-499D-B3F3-33B5841433DC}" srcOrd="1" destOrd="0" presId="urn:microsoft.com/office/officeart/2005/8/layout/hierarchy5"/>
    <dgm:cxn modelId="{EF194613-68C0-49C2-A924-6178FD3F8C44}" type="presParOf" srcId="{EE6273F7-E82B-4467-B174-1586FF810AAE}" destId="{CB7E34D5-EDED-4B24-9C59-0E3ECB4061EF}" srcOrd="6" destOrd="0" presId="urn:microsoft.com/office/officeart/2005/8/layout/hierarchy5"/>
    <dgm:cxn modelId="{79EC7278-F991-4A3F-B131-D050DEB5BCAC}" type="presParOf" srcId="{CB7E34D5-EDED-4B24-9C59-0E3ECB4061EF}" destId="{F0D6A9E1-730B-4562-9837-629F418E7D94}" srcOrd="0" destOrd="0" presId="urn:microsoft.com/office/officeart/2005/8/layout/hierarchy5"/>
    <dgm:cxn modelId="{37326F96-B4B1-440B-8629-6F3A01BB8A87}" type="presParOf" srcId="{EE6273F7-E82B-4467-B174-1586FF810AAE}" destId="{453F0867-3B6A-4890-98DB-13627E907D93}" srcOrd="7" destOrd="0" presId="urn:microsoft.com/office/officeart/2005/8/layout/hierarchy5"/>
    <dgm:cxn modelId="{6333F372-356D-4020-B5FB-1B662A54969B}" type="presParOf" srcId="{453F0867-3B6A-4890-98DB-13627E907D93}" destId="{7A8BB228-5861-4277-8563-CF94263DA94C}" srcOrd="0" destOrd="0" presId="urn:microsoft.com/office/officeart/2005/8/layout/hierarchy5"/>
    <dgm:cxn modelId="{7886F8EB-6D7D-49B9-A94F-B53AB0166419}" type="presParOf" srcId="{453F0867-3B6A-4890-98DB-13627E907D93}" destId="{994B0A58-5A74-455A-A527-080BBC939BF1}" srcOrd="1" destOrd="0" presId="urn:microsoft.com/office/officeart/2005/8/layout/hierarchy5"/>
    <dgm:cxn modelId="{40C494DE-5398-4713-AB41-B1DF6EF500C0}" type="presParOf" srcId="{39256AD1-078B-4D71-853C-83D6179DF2C2}" destId="{589F5ED6-7E27-4AD7-AC13-F237FA35EFD4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74D07A4-3186-42A9-8226-4A6B3DFF4F63}">
      <dsp:nvSpPr>
        <dsp:cNvPr id="0" name=""/>
        <dsp:cNvSpPr/>
      </dsp:nvSpPr>
      <dsp:spPr>
        <a:xfrm>
          <a:off x="556439" y="790540"/>
          <a:ext cx="1029235" cy="812935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smtClean="0"/>
            <a:t>CEI</a:t>
          </a:r>
          <a:endParaRPr lang="en-GB" sz="1800" kern="1200" dirty="0"/>
        </a:p>
      </dsp:txBody>
      <dsp:txXfrm>
        <a:off x="556439" y="790540"/>
        <a:ext cx="1029235" cy="812935"/>
      </dsp:txXfrm>
    </dsp:sp>
    <dsp:sp modelId="{B107B35A-6822-43D0-A280-4BE9CEDEDD76}">
      <dsp:nvSpPr>
        <dsp:cNvPr id="0" name=""/>
        <dsp:cNvSpPr/>
      </dsp:nvSpPr>
      <dsp:spPr>
        <a:xfrm rot="20509694">
          <a:off x="1548934" y="956248"/>
          <a:ext cx="1473319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1473319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0509694">
        <a:off x="2248761" y="930435"/>
        <a:ext cx="73665" cy="73665"/>
      </dsp:txXfrm>
    </dsp:sp>
    <dsp:sp modelId="{8BD23003-8BC8-4FF5-B1A3-E2CEBD33D067}">
      <dsp:nvSpPr>
        <dsp:cNvPr id="0" name=""/>
        <dsp:cNvSpPr/>
      </dsp:nvSpPr>
      <dsp:spPr>
        <a:xfrm>
          <a:off x="2985514" y="495056"/>
          <a:ext cx="1220041" cy="484943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err="1" smtClean="0"/>
            <a:t>Donor</a:t>
          </a:r>
          <a:endParaRPr lang="en-GB" sz="1800" kern="1200" dirty="0"/>
        </a:p>
      </dsp:txBody>
      <dsp:txXfrm>
        <a:off x="2985514" y="495056"/>
        <a:ext cx="1220041" cy="484943"/>
      </dsp:txXfrm>
    </dsp:sp>
    <dsp:sp modelId="{D8D39B2B-D648-4496-90BB-304C60E1278A}">
      <dsp:nvSpPr>
        <dsp:cNvPr id="0" name=""/>
        <dsp:cNvSpPr/>
      </dsp:nvSpPr>
      <dsp:spPr>
        <a:xfrm rot="18858500">
          <a:off x="4102809" y="482631"/>
          <a:ext cx="681610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681610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8858500">
        <a:off x="4426574" y="476611"/>
        <a:ext cx="34080" cy="34080"/>
      </dsp:txXfrm>
    </dsp:sp>
    <dsp:sp modelId="{EA65A7B3-2FD3-4F43-BECC-78CFCF7D8392}">
      <dsp:nvSpPr>
        <dsp:cNvPr id="0" name=""/>
        <dsp:cNvSpPr/>
      </dsp:nvSpPr>
      <dsp:spPr>
        <a:xfrm>
          <a:off x="4681673" y="34459"/>
          <a:ext cx="1753198" cy="430630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err="1" smtClean="0"/>
            <a:t>Cooperation</a:t>
          </a:r>
          <a:r>
            <a:rPr lang="it-IT" sz="1200" kern="1200" dirty="0" smtClean="0"/>
            <a:t> Fund</a:t>
          </a:r>
          <a:endParaRPr lang="en-GB" sz="1200" kern="1200" dirty="0"/>
        </a:p>
      </dsp:txBody>
      <dsp:txXfrm>
        <a:off x="4681673" y="34459"/>
        <a:ext cx="1753198" cy="430630"/>
      </dsp:txXfrm>
    </dsp:sp>
    <dsp:sp modelId="{AFAC9612-D3B7-494E-9347-3B92EA56E942}">
      <dsp:nvSpPr>
        <dsp:cNvPr id="0" name=""/>
        <dsp:cNvSpPr/>
      </dsp:nvSpPr>
      <dsp:spPr>
        <a:xfrm rot="112655">
          <a:off x="4205427" y="734312"/>
          <a:ext cx="476373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476373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 rot="112655">
        <a:off x="4431704" y="733423"/>
        <a:ext cx="23818" cy="23818"/>
      </dsp:txXfrm>
    </dsp:sp>
    <dsp:sp modelId="{9F9BE404-6D31-43A2-ADA5-2908E13E8D70}">
      <dsp:nvSpPr>
        <dsp:cNvPr id="0" name=""/>
        <dsp:cNvSpPr/>
      </dsp:nvSpPr>
      <dsp:spPr>
        <a:xfrm>
          <a:off x="4681673" y="537831"/>
          <a:ext cx="1754876" cy="430610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200" kern="1200" dirty="0" smtClean="0"/>
            <a:t>CEI Fund </a:t>
          </a:r>
          <a:r>
            <a:rPr lang="it-IT" sz="1200" kern="1200" dirty="0" err="1" smtClean="0"/>
            <a:t>at</a:t>
          </a:r>
          <a:r>
            <a:rPr lang="it-IT" sz="1200" kern="1200" dirty="0" smtClean="0"/>
            <a:t> the EBRD </a:t>
          </a:r>
          <a:endParaRPr lang="en-GB" sz="1200" kern="1200" dirty="0"/>
        </a:p>
      </dsp:txBody>
      <dsp:txXfrm>
        <a:off x="4681673" y="537831"/>
        <a:ext cx="1754876" cy="430610"/>
      </dsp:txXfrm>
    </dsp:sp>
    <dsp:sp modelId="{F5536740-3F51-4E2D-8C8A-FE581BFEBE4C}">
      <dsp:nvSpPr>
        <dsp:cNvPr id="0" name=""/>
        <dsp:cNvSpPr/>
      </dsp:nvSpPr>
      <dsp:spPr>
        <a:xfrm rot="2850756">
          <a:off x="4091157" y="986419"/>
          <a:ext cx="704912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704912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850756">
        <a:off x="4425991" y="979816"/>
        <a:ext cx="35245" cy="35245"/>
      </dsp:txXfrm>
    </dsp:sp>
    <dsp:sp modelId="{74C0BB33-595C-447F-A41B-CEE8CD72F0FD}">
      <dsp:nvSpPr>
        <dsp:cNvPr id="0" name=""/>
        <dsp:cNvSpPr/>
      </dsp:nvSpPr>
      <dsp:spPr>
        <a:xfrm>
          <a:off x="4681673" y="1041183"/>
          <a:ext cx="1756554" cy="432332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/>
            <a:t>Know-how Exchange </a:t>
          </a:r>
          <a:r>
            <a:rPr lang="en-GB" sz="1200" kern="1200" dirty="0" err="1" smtClean="0"/>
            <a:t>Progranmme</a:t>
          </a:r>
          <a:endParaRPr lang="en-GB" sz="1200" kern="1200" dirty="0"/>
        </a:p>
      </dsp:txBody>
      <dsp:txXfrm>
        <a:off x="4681673" y="1041183"/>
        <a:ext cx="1756554" cy="432332"/>
      </dsp:txXfrm>
    </dsp:sp>
    <dsp:sp modelId="{B960F4A3-2683-4B2C-ACFB-13A4F4EA87A8}">
      <dsp:nvSpPr>
        <dsp:cNvPr id="0" name=""/>
        <dsp:cNvSpPr/>
      </dsp:nvSpPr>
      <dsp:spPr>
        <a:xfrm rot="2721367">
          <a:off x="1434979" y="1546625"/>
          <a:ext cx="1013754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1013754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721367">
        <a:off x="1916512" y="1532301"/>
        <a:ext cx="50687" cy="50687"/>
      </dsp:txXfrm>
    </dsp:sp>
    <dsp:sp modelId="{2B42538D-1CB5-4486-B6D2-A2F3D8D902B7}">
      <dsp:nvSpPr>
        <dsp:cNvPr id="0" name=""/>
        <dsp:cNvSpPr/>
      </dsp:nvSpPr>
      <dsp:spPr>
        <a:xfrm>
          <a:off x="2298038" y="1675810"/>
          <a:ext cx="1220041" cy="484943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kern="1200" dirty="0" err="1" smtClean="0">
              <a:solidFill>
                <a:schemeClr val="tx1"/>
              </a:solidFill>
            </a:rPr>
            <a:t>Benefiary</a:t>
          </a:r>
          <a:endParaRPr lang="en-GB" sz="1800" kern="1200" dirty="0">
            <a:solidFill>
              <a:schemeClr val="tx1"/>
            </a:solidFill>
          </a:endParaRPr>
        </a:p>
      </dsp:txBody>
      <dsp:txXfrm>
        <a:off x="2298038" y="1675810"/>
        <a:ext cx="1220041" cy="484943"/>
      </dsp:txXfrm>
    </dsp:sp>
    <dsp:sp modelId="{F2BEAF7A-897B-459E-8CC9-AD1B120949DB}">
      <dsp:nvSpPr>
        <dsp:cNvPr id="0" name=""/>
        <dsp:cNvSpPr/>
      </dsp:nvSpPr>
      <dsp:spPr>
        <a:xfrm rot="21589073">
          <a:off x="3518075" y="1904764"/>
          <a:ext cx="1571429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1571429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1589073">
        <a:off x="4264504" y="1876498"/>
        <a:ext cx="78571" cy="78571"/>
      </dsp:txXfrm>
    </dsp:sp>
    <dsp:sp modelId="{276FFF7D-9D31-471C-9C46-8A9F70372F88}">
      <dsp:nvSpPr>
        <dsp:cNvPr id="0" name=""/>
        <dsp:cNvSpPr/>
      </dsp:nvSpPr>
      <dsp:spPr>
        <a:xfrm>
          <a:off x="5089501" y="1670815"/>
          <a:ext cx="1798744" cy="484943"/>
        </a:xfrm>
        <a:prstGeom prst="roundRect">
          <a:avLst>
            <a:gd name="adj" fmla="val 10000"/>
          </a:avLst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solidFill>
                <a:schemeClr val="tx1"/>
              </a:solidFill>
            </a:rPr>
            <a:t>EU </a:t>
          </a:r>
          <a:r>
            <a:rPr lang="it-IT" sz="1400" kern="1200" dirty="0" err="1" smtClean="0">
              <a:solidFill>
                <a:schemeClr val="tx1"/>
              </a:solidFill>
            </a:rPr>
            <a:t>Projects</a:t>
          </a:r>
          <a:endParaRPr lang="en-GB" sz="1400" kern="1200" dirty="0">
            <a:solidFill>
              <a:schemeClr val="tx1"/>
            </a:solidFill>
          </a:endParaRPr>
        </a:p>
      </dsp:txBody>
      <dsp:txXfrm>
        <a:off x="5089501" y="1670815"/>
        <a:ext cx="1798744" cy="484943"/>
      </dsp:txXfrm>
    </dsp:sp>
    <dsp:sp modelId="{BDF2C78F-6323-40B1-AB4D-B44682B25FEC}">
      <dsp:nvSpPr>
        <dsp:cNvPr id="0" name=""/>
        <dsp:cNvSpPr/>
      </dsp:nvSpPr>
      <dsp:spPr>
        <a:xfrm rot="4546734">
          <a:off x="885978" y="2085129"/>
          <a:ext cx="1855134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1855134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600" kern="1200"/>
        </a:p>
      </dsp:txBody>
      <dsp:txXfrm rot="4546734">
        <a:off x="1767166" y="2049771"/>
        <a:ext cx="92756" cy="92756"/>
      </dsp:txXfrm>
    </dsp:sp>
    <dsp:sp modelId="{A303C4EC-567C-46E9-86A2-21EB8B84BEA6}">
      <dsp:nvSpPr>
        <dsp:cNvPr id="0" name=""/>
        <dsp:cNvSpPr/>
      </dsp:nvSpPr>
      <dsp:spPr>
        <a:xfrm>
          <a:off x="2041415" y="2845686"/>
          <a:ext cx="969887" cy="299210"/>
        </a:xfrm>
        <a:prstGeom prst="roundRect">
          <a:avLst>
            <a:gd name="adj" fmla="val 10000"/>
          </a:avLst>
        </a:prstGeom>
        <a:solidFill>
          <a:srgbClr val="0000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>
              <a:solidFill>
                <a:schemeClr val="tx1">
                  <a:lumMod val="95000"/>
                </a:schemeClr>
              </a:solidFill>
            </a:rPr>
            <a:t>Networking</a:t>
          </a:r>
          <a:endParaRPr lang="en-GB" sz="1400" kern="1200" dirty="0">
            <a:solidFill>
              <a:schemeClr val="tx1">
                <a:lumMod val="95000"/>
              </a:schemeClr>
            </a:solidFill>
          </a:endParaRPr>
        </a:p>
      </dsp:txBody>
      <dsp:txXfrm>
        <a:off x="2041415" y="2845686"/>
        <a:ext cx="969887" cy="299210"/>
      </dsp:txXfrm>
    </dsp:sp>
    <dsp:sp modelId="{D5085B02-B4F4-4365-9002-3A055402B49A}">
      <dsp:nvSpPr>
        <dsp:cNvPr id="0" name=""/>
        <dsp:cNvSpPr/>
      </dsp:nvSpPr>
      <dsp:spPr>
        <a:xfrm rot="19353675">
          <a:off x="2910986" y="2688229"/>
          <a:ext cx="973963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973963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9353675">
        <a:off x="3373619" y="2674900"/>
        <a:ext cx="48698" cy="48698"/>
      </dsp:txXfrm>
    </dsp:sp>
    <dsp:sp modelId="{6AF08E2E-0CA2-4DDE-9B2F-58C6C5FC0108}">
      <dsp:nvSpPr>
        <dsp:cNvPr id="0" name=""/>
        <dsp:cNvSpPr/>
      </dsp:nvSpPr>
      <dsp:spPr>
        <a:xfrm>
          <a:off x="3784633" y="2202692"/>
          <a:ext cx="969887" cy="401029"/>
        </a:xfrm>
        <a:prstGeom prst="roundRect">
          <a:avLst>
            <a:gd name="adj" fmla="val 10000"/>
          </a:avLst>
        </a:prstGeom>
        <a:solidFill>
          <a:srgbClr val="0000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baseline="0" dirty="0" smtClean="0"/>
            <a:t> </a:t>
          </a:r>
          <a:r>
            <a:rPr lang="en-GB" sz="1000" kern="1200" baseline="0" dirty="0" smtClean="0">
              <a:solidFill>
                <a:schemeClr val="tx1">
                  <a:lumMod val="95000"/>
                </a:schemeClr>
              </a:solidFill>
            </a:rPr>
            <a:t>Science and Technology Network</a:t>
          </a:r>
          <a:endParaRPr lang="en-GB" sz="1000" kern="1200" dirty="0">
            <a:solidFill>
              <a:schemeClr val="tx1">
                <a:lumMod val="95000"/>
              </a:schemeClr>
            </a:solidFill>
          </a:endParaRPr>
        </a:p>
      </dsp:txBody>
      <dsp:txXfrm>
        <a:off x="3784633" y="2202692"/>
        <a:ext cx="969887" cy="401029"/>
      </dsp:txXfrm>
    </dsp:sp>
    <dsp:sp modelId="{1E47EB49-ACCD-44A9-B3A0-E69D31601152}">
      <dsp:nvSpPr>
        <dsp:cNvPr id="0" name=""/>
        <dsp:cNvSpPr/>
      </dsp:nvSpPr>
      <dsp:spPr>
        <a:xfrm rot="20962987">
          <a:off x="3004664" y="2912824"/>
          <a:ext cx="775579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775579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0962987">
        <a:off x="3373065" y="2904455"/>
        <a:ext cx="38778" cy="38778"/>
      </dsp:txXfrm>
    </dsp:sp>
    <dsp:sp modelId="{8F8B9830-F422-4F59-BAB0-D104414472E2}">
      <dsp:nvSpPr>
        <dsp:cNvPr id="0" name=""/>
        <dsp:cNvSpPr/>
      </dsp:nvSpPr>
      <dsp:spPr>
        <a:xfrm>
          <a:off x="3773606" y="2652598"/>
          <a:ext cx="969887" cy="399598"/>
        </a:xfrm>
        <a:prstGeom prst="roundRect">
          <a:avLst>
            <a:gd name="adj" fmla="val 10000"/>
          </a:avLst>
        </a:prstGeom>
        <a:solidFill>
          <a:srgbClr val="0000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err="1" smtClean="0">
              <a:solidFill>
                <a:schemeClr val="tx1">
                  <a:lumMod val="95000"/>
                </a:schemeClr>
              </a:solidFill>
            </a:rPr>
            <a:t>Universities</a:t>
          </a:r>
          <a:endParaRPr lang="en-GB" sz="1000" kern="1200" dirty="0">
            <a:solidFill>
              <a:schemeClr val="tx1">
                <a:lumMod val="95000"/>
              </a:schemeClr>
            </a:solidFill>
          </a:endParaRPr>
        </a:p>
      </dsp:txBody>
      <dsp:txXfrm>
        <a:off x="3773606" y="2652598"/>
        <a:ext cx="969887" cy="399598"/>
      </dsp:txXfrm>
    </dsp:sp>
    <dsp:sp modelId="{C4705FAB-7927-4CF1-89AE-C8904993C1B3}">
      <dsp:nvSpPr>
        <dsp:cNvPr id="0" name=""/>
        <dsp:cNvSpPr/>
      </dsp:nvSpPr>
      <dsp:spPr>
        <a:xfrm rot="1315071">
          <a:off x="2981607" y="3137631"/>
          <a:ext cx="821694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821694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315071">
        <a:off x="3371912" y="3128109"/>
        <a:ext cx="41084" cy="41084"/>
      </dsp:txXfrm>
    </dsp:sp>
    <dsp:sp modelId="{2FB9C60B-99B1-459F-ADB9-8212C7091565}">
      <dsp:nvSpPr>
        <dsp:cNvPr id="0" name=""/>
        <dsp:cNvSpPr/>
      </dsp:nvSpPr>
      <dsp:spPr>
        <a:xfrm>
          <a:off x="3773606" y="3101685"/>
          <a:ext cx="969887" cy="400650"/>
        </a:xfrm>
        <a:prstGeom prst="roundRect">
          <a:avLst>
            <a:gd name="adj" fmla="val 10000"/>
          </a:avLst>
        </a:prstGeom>
        <a:solidFill>
          <a:srgbClr val="0000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smtClean="0">
              <a:solidFill>
                <a:schemeClr val="tx1">
                  <a:lumMod val="95000"/>
                </a:schemeClr>
              </a:solidFill>
            </a:rPr>
            <a:t>Networks of </a:t>
          </a:r>
          <a:r>
            <a:rPr lang="it-IT" sz="1000" kern="1200" dirty="0" err="1" smtClean="0">
              <a:solidFill>
                <a:schemeClr val="tx1">
                  <a:lumMod val="95000"/>
                </a:schemeClr>
              </a:solidFill>
            </a:rPr>
            <a:t>Focal</a:t>
          </a:r>
          <a:r>
            <a:rPr lang="it-IT" sz="1000" kern="1200" dirty="0" smtClean="0">
              <a:solidFill>
                <a:schemeClr val="tx1">
                  <a:lumMod val="95000"/>
                </a:schemeClr>
              </a:solidFill>
            </a:rPr>
            <a:t> </a:t>
          </a:r>
          <a:r>
            <a:rPr lang="it-IT" sz="1000" kern="1200" dirty="0" err="1" smtClean="0">
              <a:solidFill>
                <a:schemeClr val="tx1">
                  <a:lumMod val="95000"/>
                </a:schemeClr>
              </a:solidFill>
            </a:rPr>
            <a:t>Points</a:t>
          </a:r>
          <a:endParaRPr lang="en-GB" sz="1000" kern="1200" dirty="0">
            <a:solidFill>
              <a:schemeClr val="tx1">
                <a:lumMod val="95000"/>
              </a:schemeClr>
            </a:solidFill>
          </a:endParaRPr>
        </a:p>
      </dsp:txBody>
      <dsp:txXfrm>
        <a:off x="3773606" y="3101685"/>
        <a:ext cx="969887" cy="400650"/>
      </dsp:txXfrm>
    </dsp:sp>
    <dsp:sp modelId="{CB7E34D5-EDED-4B24-9C59-0E3ECB4061EF}">
      <dsp:nvSpPr>
        <dsp:cNvPr id="0" name=""/>
        <dsp:cNvSpPr/>
      </dsp:nvSpPr>
      <dsp:spPr>
        <a:xfrm rot="2657571">
          <a:off x="2857767" y="3361508"/>
          <a:ext cx="1080402" cy="22040"/>
        </a:xfrm>
        <a:custGeom>
          <a:avLst/>
          <a:gdLst/>
          <a:ahLst/>
          <a:cxnLst/>
          <a:rect l="0" t="0" r="0" b="0"/>
          <a:pathLst>
            <a:path>
              <a:moveTo>
                <a:pt x="0" y="11020"/>
              </a:moveTo>
              <a:lnTo>
                <a:pt x="1080402" y="1102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2657571">
        <a:off x="3370958" y="3345518"/>
        <a:ext cx="54020" cy="54020"/>
      </dsp:txXfrm>
    </dsp:sp>
    <dsp:sp modelId="{7A8BB228-5861-4277-8563-CF94263DA94C}">
      <dsp:nvSpPr>
        <dsp:cNvPr id="0" name=""/>
        <dsp:cNvSpPr/>
      </dsp:nvSpPr>
      <dsp:spPr>
        <a:xfrm>
          <a:off x="3784633" y="3548459"/>
          <a:ext cx="969887" cy="402610"/>
        </a:xfrm>
        <a:prstGeom prst="roundRect">
          <a:avLst>
            <a:gd name="adj" fmla="val 10000"/>
          </a:avLst>
        </a:prstGeom>
        <a:solidFill>
          <a:srgbClr val="0000C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000" kern="1200" dirty="0" err="1" smtClean="0">
              <a:solidFill>
                <a:schemeClr val="tx1"/>
              </a:solidFill>
            </a:rPr>
            <a:t>Other</a:t>
          </a:r>
          <a:r>
            <a:rPr lang="it-IT" sz="1000" kern="1200" dirty="0" smtClean="0">
              <a:solidFill>
                <a:schemeClr val="tx1"/>
              </a:solidFill>
            </a:rPr>
            <a:t> </a:t>
          </a:r>
          <a:r>
            <a:rPr lang="it-IT" sz="1000" kern="1200" dirty="0" err="1" smtClean="0">
              <a:solidFill>
                <a:schemeClr val="tx1"/>
              </a:solidFill>
            </a:rPr>
            <a:t>sectoral</a:t>
          </a:r>
          <a:r>
            <a:rPr lang="it-IT" sz="1000" kern="1200" dirty="0" smtClean="0">
              <a:solidFill>
                <a:schemeClr val="tx1"/>
              </a:solidFill>
            </a:rPr>
            <a:t> networks</a:t>
          </a:r>
          <a:endParaRPr lang="en-GB" sz="1000" kern="1200" dirty="0">
            <a:solidFill>
              <a:schemeClr val="tx1"/>
            </a:solidFill>
          </a:endParaRPr>
        </a:p>
      </dsp:txBody>
      <dsp:txXfrm>
        <a:off x="3784633" y="3548459"/>
        <a:ext cx="969887" cy="4026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t" anchorCtr="0" compatLnSpc="1">
            <a:prstTxWarp prst="textNoShape">
              <a:avLst/>
            </a:prstTxWarp>
          </a:bodyPr>
          <a:lstStyle>
            <a:lvl1pPr defTabSz="914472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9DF89D35-01CD-4330-B56B-0702A2A8FE7A}" type="datetimeFigureOut">
              <a:rPr lang="it-IT"/>
              <a:pPr>
                <a:defRPr/>
              </a:pPr>
              <a:t>12/12/2016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b" anchorCtr="0" compatLnSpc="1">
            <a:prstTxWarp prst="textNoShape">
              <a:avLst/>
            </a:prstTxWarp>
          </a:bodyPr>
          <a:lstStyle>
            <a:lvl1pPr defTabSz="914472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8EF9C27-F977-4F1F-BB1C-5205F852E1E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6308210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t" anchorCtr="0" compatLnSpc="1">
            <a:prstTxWarp prst="textNoShape">
              <a:avLst/>
            </a:prstTxWarp>
          </a:bodyPr>
          <a:lstStyle>
            <a:lvl1pPr defTabSz="914472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327FA97-BFCE-47D5-B636-0DD97D86A97C}" type="datetimeFigureOut">
              <a:rPr lang="it-IT"/>
              <a:pPr>
                <a:defRPr/>
              </a:pPr>
              <a:t>12/12/2016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30" tIns="44115" rIns="88230" bIns="44115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b" anchorCtr="0" compatLnSpc="1">
            <a:prstTxWarp prst="textNoShape">
              <a:avLst/>
            </a:prstTxWarp>
          </a:bodyPr>
          <a:lstStyle>
            <a:lvl1pPr defTabSz="914472" eaLnBrk="1" hangingPunct="1">
              <a:spcBef>
                <a:spcPct val="0"/>
              </a:spcBef>
              <a:buFontTx/>
              <a:buNone/>
              <a:defRPr sz="12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2" tIns="45721" rIns="91442" bIns="4572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9B9A7A7-9176-416A-9828-4FA86AF756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2433282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6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6206605D-22FF-4DCC-8E66-1946783B8FE3}" type="slidenum">
              <a:rPr lang="it-IT" sz="1200">
                <a:cs typeface="Arial" panose="020B0604020202020204" pitchFamily="34" charset="0"/>
              </a:rPr>
              <a:pPr algn="r" eaLnBrk="1" hangingPunct="1"/>
              <a:t>1</a:t>
            </a:fld>
            <a:endParaRPr lang="it-IT" sz="1200">
              <a:cs typeface="Arial" panose="020B0604020202020204" pitchFamily="34" charset="0"/>
            </a:endParaRPr>
          </a:p>
        </p:txBody>
      </p:sp>
      <p:sp>
        <p:nvSpPr>
          <p:cNvPr id="8195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196" name="Segnaposto note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pPr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8197" name="Segnaposto numero diapositiva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B384558C-D598-4B5D-8BE1-555D01543CC6}" type="slidenum">
              <a:rPr lang="it-IT" sz="1200">
                <a:cs typeface="Arial" panose="020B0604020202020204" pitchFamily="34" charset="0"/>
              </a:rPr>
              <a:pPr algn="r" eaLnBrk="1" hangingPunct="1"/>
              <a:t>1</a:t>
            </a:fld>
            <a:endParaRPr lang="it-IT" sz="1200">
              <a:cs typeface="Arial" panose="020B060402020202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3459057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numero diapositiva 6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5" tIns="45718" rIns="91435" bIns="45718" anchor="b"/>
          <a:lstStyle>
            <a:lvl1pPr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1281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F2EC8BA8-AFA6-4819-B504-6F98DE3A7241}" type="slidenum">
              <a:rPr lang="it-IT" sz="1200"/>
              <a:pPr algn="r" eaLnBrk="1" hangingPunct="1"/>
              <a:t>21</a:t>
            </a:fld>
            <a:endParaRPr lang="it-IT" sz="1200"/>
          </a:p>
        </p:txBody>
      </p:sp>
      <p:sp>
        <p:nvSpPr>
          <p:cNvPr id="3584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5844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017950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94327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94327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790529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679052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33486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/>
          <a:lstStyle/>
          <a:p>
            <a:endParaRPr lang="en-US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9B9A7A7-9176-416A-9828-4FA86AF75654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93698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2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464354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395536" y="1124745"/>
            <a:ext cx="8352928" cy="5112568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bg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bg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bg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bg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it-IT" dirty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 idx="13"/>
          </p:nvPr>
        </p:nvSpPr>
        <p:spPr bwMode="auto">
          <a:xfrm>
            <a:off x="3636492" y="334399"/>
            <a:ext cx="532859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Autofit/>
          </a:bodyPr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it-IT" dirty="0" smtClean="0"/>
              <a:t>Fare clic per modificare lo stile del titolo</a:t>
            </a:r>
          </a:p>
        </p:txBody>
      </p:sp>
      <p:sp>
        <p:nvSpPr>
          <p:cNvPr id="4" name="Segnaposto data 4"/>
          <p:cNvSpPr>
            <a:spLocks noGrp="1"/>
          </p:cNvSpPr>
          <p:nvPr>
            <p:ph type="dt" sz="half" idx="14"/>
          </p:nvPr>
        </p:nvSpPr>
        <p:spPr>
          <a:xfrm>
            <a:off x="71909" y="6525344"/>
            <a:ext cx="2555875" cy="3397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5"/>
          </p:nvPr>
        </p:nvSpPr>
        <p:spPr>
          <a:xfrm>
            <a:off x="6516216" y="6525344"/>
            <a:ext cx="2555875" cy="339725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‹N›</a:t>
            </a:fld>
            <a:endParaRPr lang="it-IT" dirty="0"/>
          </a:p>
        </p:txBody>
      </p:sp>
      <p:sp>
        <p:nvSpPr>
          <p:cNvPr id="6" name="Segnaposto piè di pagina 6"/>
          <p:cNvSpPr>
            <a:spLocks noGrp="1"/>
          </p:cNvSpPr>
          <p:nvPr>
            <p:ph type="ftr" sz="quarter" idx="16"/>
          </p:nvPr>
        </p:nvSpPr>
        <p:spPr>
          <a:xfrm>
            <a:off x="2843213" y="6525344"/>
            <a:ext cx="3457575" cy="3397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8394530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51520" y="764705"/>
            <a:ext cx="8640960" cy="5328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88466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44450"/>
            <a:ext cx="7667625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765175"/>
            <a:ext cx="8642350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381750"/>
            <a:ext cx="25558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FontTx/>
              <a:buNone/>
              <a:defRPr sz="1200">
                <a:solidFill>
                  <a:schemeClr val="bg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43213" y="6381750"/>
            <a:ext cx="34575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bg1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8125" y="6381750"/>
            <a:ext cx="25558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35F366D-36DF-44DF-BDAD-FBFD79DE3AC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+mj-lt"/>
          <a:ea typeface="MS PGothic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Arial" charset="0"/>
          <a:ea typeface="MS PGothic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Arial" charset="0"/>
          <a:ea typeface="MS PGothic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Arial" charset="0"/>
          <a:ea typeface="MS PGothic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200">
          <a:solidFill>
            <a:schemeClr val="bg1"/>
          </a:solidFill>
          <a:latin typeface="Arial" charset="0"/>
          <a:ea typeface="MS PGothic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ü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‒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-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323528" y="1412875"/>
            <a:ext cx="8352927" cy="8002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ü"/>
              <a:defRPr sz="3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GB" sz="2000" b="1" dirty="0">
              <a:gradFill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5400000" scaled="0"/>
              </a:gra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sz="2000" b="1" dirty="0">
              <a:solidFill>
                <a:srgbClr val="222268"/>
              </a:solidFill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b="1" dirty="0" smtClean="0">
                <a:cs typeface="Arial" panose="020B0604020202020204" pitchFamily="34" charset="0"/>
              </a:rPr>
              <a:t>The role of the territory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b="1" dirty="0" smtClean="0">
                <a:cs typeface="Arial" panose="020B0604020202020204" pitchFamily="34" charset="0"/>
              </a:rPr>
              <a:t>for the reception and management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b="1" dirty="0" smtClean="0">
                <a:cs typeface="Arial" panose="020B0604020202020204" pitchFamily="34" charset="0"/>
              </a:rPr>
              <a:t>of asylum seekers and migrants </a:t>
            </a: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en-GB" sz="1800" b="1" dirty="0" smtClean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r>
              <a:rPr lang="en-GB" sz="1800" dirty="0" smtClean="0"/>
              <a:t>Ugo Poli – CEI Focal Point Migrations - Project Manager</a:t>
            </a:r>
          </a:p>
          <a:p>
            <a:pPr lvl="1" algn="ctr" eaLnBrk="1" hangingPunct="1">
              <a:spcBef>
                <a:spcPct val="0"/>
              </a:spcBef>
              <a:buNone/>
            </a:pPr>
            <a:endParaRPr lang="en-GB" sz="1800" b="1" dirty="0" smtClean="0"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endParaRPr lang="en-GB" sz="1800" i="1" dirty="0" smtClean="0"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sz="1800" i="1" dirty="0" smtClean="0">
                <a:cs typeface="Arial" panose="020B0604020202020204" pitchFamily="34" charset="0"/>
              </a:rPr>
              <a:t>INTERNATIONAL PRACTICES FOR INTER-MUNICIPAL COOPERATION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sz="1800" i="1" dirty="0" smtClean="0">
                <a:cs typeface="Arial" panose="020B0604020202020204" pitchFamily="34" charset="0"/>
              </a:rPr>
              <a:t>by initiative of the Council of Europe, ISIG &amp; Friuli Venezia Giulia Region</a:t>
            </a:r>
            <a:endParaRPr lang="en-GB" sz="1800" i="1" dirty="0"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sz="1800" i="1" dirty="0" smtClean="0">
                <a:cs typeface="Arial" panose="020B0604020202020204" pitchFamily="34" charset="0"/>
              </a:rPr>
              <a:t>Trieste, 13 December 2016</a:t>
            </a: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 smtClean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 smtClean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 smtClean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it-IT" sz="1800" b="1" dirty="0" smtClean="0">
              <a:cs typeface="Arial" panose="020B0604020202020204" pitchFamily="34" charset="0"/>
            </a:endParaRPr>
          </a:p>
          <a:p>
            <a:pPr lvl="1" algn="ctr" eaLnBrk="1" hangingPunct="1">
              <a:spcBef>
                <a:spcPct val="0"/>
              </a:spcBef>
              <a:buFontTx/>
              <a:buNone/>
            </a:pPr>
            <a:endParaRPr lang="en-GB" sz="1800" b="1" dirty="0"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None/>
            </a:pPr>
            <a:endParaRPr lang="en-GB" sz="1200" b="1" dirty="0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GB" sz="1200" b="1" dirty="0">
                <a:solidFill>
                  <a:srgbClr val="000099"/>
                </a:solidFill>
                <a:cs typeface="Arial" panose="020B0604020202020204" pitchFamily="34" charset="0"/>
              </a:rPr>
              <a:t>   </a:t>
            </a:r>
          </a:p>
          <a:p>
            <a:pPr>
              <a:spcBef>
                <a:spcPct val="50000"/>
              </a:spcBef>
              <a:buFontTx/>
              <a:buNone/>
            </a:pPr>
            <a:endParaRPr lang="en-GB" sz="1200" b="1" dirty="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2400" b="1" dirty="0">
                <a:solidFill>
                  <a:schemeClr val="bg2"/>
                </a:solidFill>
                <a:cs typeface="Arial" panose="020B0604020202020204" pitchFamily="34" charset="0"/>
              </a:rPr>
              <a:t>The role of the territory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2400" b="1" dirty="0">
                <a:solidFill>
                  <a:schemeClr val="bg2"/>
                </a:solidFill>
                <a:cs typeface="Arial" panose="020B0604020202020204" pitchFamily="34" charset="0"/>
              </a:rPr>
              <a:t>for the reception </a:t>
            </a:r>
            <a:r>
              <a:rPr lang="en-GB" sz="2400" b="1" dirty="0" smtClean="0">
                <a:solidFill>
                  <a:schemeClr val="bg2"/>
                </a:solidFill>
                <a:cs typeface="Arial" panose="020B0604020202020204" pitchFamily="34" charset="0"/>
              </a:rPr>
              <a:t>&amp; management of </a:t>
            </a:r>
            <a:r>
              <a:rPr lang="en-GB" sz="2400" b="1" dirty="0">
                <a:solidFill>
                  <a:schemeClr val="bg2"/>
                </a:solidFill>
                <a:cs typeface="Arial" panose="020B0604020202020204" pitchFamily="34" charset="0"/>
              </a:rPr>
              <a:t>asylum seekers </a:t>
            </a:r>
            <a:r>
              <a:rPr lang="en-GB" sz="2400" b="1" dirty="0" smtClean="0">
                <a:solidFill>
                  <a:schemeClr val="bg2"/>
                </a:solidFill>
                <a:cs typeface="Arial" panose="020B0604020202020204" pitchFamily="34" charset="0"/>
              </a:rPr>
              <a:t>&amp; migrants</a:t>
            </a:r>
          </a:p>
          <a:p>
            <a:pPr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Managing </a:t>
            </a:r>
            <a:r>
              <a:rPr lang="en-GB" sz="2400" dirty="0" smtClean="0">
                <a:solidFill>
                  <a:schemeClr val="bg2"/>
                </a:solidFill>
              </a:rPr>
              <a:t>migration and displacement effectively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is important in poverty alleviation, gender empowerment,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education and livelihoods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thus providing service delivery for all,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including for migrants, returnees and refugees.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1200" dirty="0" smtClean="0">
                <a:solidFill>
                  <a:schemeClr val="bg2"/>
                </a:solidFill>
              </a:rPr>
              <a:t> </a:t>
            </a:r>
            <a:endParaRPr lang="it-IT" sz="12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Resilient municipal planning </a:t>
            </a:r>
            <a:endParaRPr lang="en-GB" sz="2400" b="1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and </a:t>
            </a:r>
            <a:r>
              <a:rPr lang="en-GB" sz="2400" dirty="0" smtClean="0">
                <a:solidFill>
                  <a:schemeClr val="bg2"/>
                </a:solidFill>
              </a:rPr>
              <a:t>long-term development </a:t>
            </a:r>
            <a:r>
              <a:rPr lang="en-GB" sz="2400" dirty="0" smtClean="0">
                <a:solidFill>
                  <a:schemeClr val="bg2"/>
                </a:solidFill>
              </a:rPr>
              <a:t>solutions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depends from local </a:t>
            </a:r>
            <a:r>
              <a:rPr lang="en-GB" sz="2400" dirty="0" smtClean="0">
                <a:solidFill>
                  <a:schemeClr val="bg2"/>
                </a:solidFill>
              </a:rPr>
              <a:t>governance,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active </a:t>
            </a:r>
            <a:r>
              <a:rPr lang="en-GB" sz="2400" dirty="0" smtClean="0">
                <a:solidFill>
                  <a:schemeClr val="bg2"/>
                </a:solidFill>
              </a:rPr>
              <a:t>citizens participation </a:t>
            </a: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inclusive </a:t>
            </a:r>
            <a:r>
              <a:rPr lang="en-GB" sz="2400" dirty="0" smtClean="0">
                <a:solidFill>
                  <a:schemeClr val="bg2"/>
                </a:solidFill>
              </a:rPr>
              <a:t>of women </a:t>
            </a:r>
            <a:r>
              <a:rPr lang="en-GB" sz="2400" dirty="0" smtClean="0">
                <a:solidFill>
                  <a:schemeClr val="bg2"/>
                </a:solidFill>
              </a:rPr>
              <a:t>&amp; </a:t>
            </a:r>
            <a:r>
              <a:rPr lang="en-GB" sz="2400" dirty="0" smtClean="0">
                <a:solidFill>
                  <a:schemeClr val="bg2"/>
                </a:solidFill>
              </a:rPr>
              <a:t>vulnerable groups. </a:t>
            </a:r>
            <a:endParaRPr lang="it-IT" sz="2400" dirty="0" smtClean="0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sz="1400" dirty="0" smtClean="0">
              <a:solidFill>
                <a:schemeClr val="bg2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altLang="ja-JP" sz="2400" dirty="0" smtClean="0">
              <a:solidFill>
                <a:schemeClr val="bg2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2400" i="1" dirty="0" smtClean="0">
                <a:solidFill>
                  <a:schemeClr val="bg2"/>
                </a:solidFill>
              </a:rPr>
              <a:t>	</a:t>
            </a:r>
            <a:endParaRPr lang="en-GB" sz="2400" dirty="0" smtClean="0">
              <a:solidFill>
                <a:schemeClr val="bg2"/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1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2400" b="1" dirty="0">
                <a:solidFill>
                  <a:schemeClr val="bg2"/>
                </a:solidFill>
                <a:cs typeface="Arial" panose="020B0604020202020204" pitchFamily="34" charset="0"/>
              </a:rPr>
              <a:t>The role of the territory</a:t>
            </a:r>
          </a:p>
          <a:p>
            <a:pPr>
              <a:buNone/>
            </a:pPr>
            <a:endParaRPr lang="en-GB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The </a:t>
            </a:r>
            <a:r>
              <a:rPr lang="en-GB" sz="2000" dirty="0" smtClean="0">
                <a:solidFill>
                  <a:schemeClr val="bg2"/>
                </a:solidFill>
              </a:rPr>
              <a:t>recent migration crisis and population flows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provide an opportunity to evaluate the resilience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of involved municipalities and communities.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b="1" dirty="0" smtClean="0">
                <a:solidFill>
                  <a:schemeClr val="bg2"/>
                </a:solidFill>
              </a:rPr>
              <a:t>Migration and displacement are not new phenomena.</a:t>
            </a:r>
            <a:endParaRPr lang="it-IT" sz="20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1000" b="1" dirty="0" smtClean="0">
                <a:solidFill>
                  <a:schemeClr val="bg2"/>
                </a:solidFill>
              </a:rPr>
              <a:t> </a:t>
            </a:r>
            <a:endParaRPr lang="it-IT" sz="10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The arrival of vulnerable people to already under-resourced municipalities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has further tested the capacity of local authorities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to provide efficient public services,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maintain community security and cohesion,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and create conditions for people to pursue better lives and livelihoods.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1000" dirty="0" smtClean="0">
                <a:solidFill>
                  <a:schemeClr val="bg2"/>
                </a:solidFill>
              </a:rPr>
              <a:t> </a:t>
            </a:r>
            <a:endParaRPr lang="it-IT" sz="1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b="1" dirty="0" smtClean="0">
                <a:solidFill>
                  <a:schemeClr val="bg2"/>
                </a:solidFill>
              </a:rPr>
              <a:t>What matters more </a:t>
            </a:r>
            <a:r>
              <a:rPr lang="en-GB" sz="2000" dirty="0" smtClean="0">
                <a:solidFill>
                  <a:schemeClr val="bg2"/>
                </a:solidFill>
              </a:rPr>
              <a:t>than the number of displaced people </a:t>
            </a:r>
            <a:endParaRPr lang="it-IT" sz="20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is the receiving communities’ relative capacity to respond. </a:t>
            </a:r>
            <a:endParaRPr lang="it-IT" sz="2000" dirty="0" smtClean="0">
              <a:solidFill>
                <a:schemeClr val="bg2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sz="1400" dirty="0" smtClean="0">
              <a:solidFill>
                <a:schemeClr val="bg2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GB" altLang="ja-JP" sz="2400" dirty="0" smtClean="0">
              <a:solidFill>
                <a:schemeClr val="bg2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2400" i="1" dirty="0" smtClean="0">
                <a:solidFill>
                  <a:schemeClr val="bg2"/>
                </a:solidFill>
              </a:rPr>
              <a:t>	</a:t>
            </a:r>
            <a:endParaRPr lang="en-GB" sz="2400" dirty="0" smtClean="0">
              <a:solidFill>
                <a:schemeClr val="bg2"/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2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2400" b="1" dirty="0">
                <a:solidFill>
                  <a:schemeClr val="bg2"/>
                </a:solidFill>
                <a:cs typeface="Arial" panose="020B0604020202020204" pitchFamily="34" charset="0"/>
              </a:rPr>
              <a:t>The role of the territory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sz="1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As </a:t>
            </a:r>
            <a:r>
              <a:rPr lang="en-GB" sz="2400" dirty="0" smtClean="0">
                <a:solidFill>
                  <a:schemeClr val="bg2"/>
                </a:solidFill>
              </a:rPr>
              <a:t>outlined by UNDP’s 2009 Human Development Report,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well-managed migration can have significant positive impacts </a:t>
            </a:r>
            <a:endParaRPr lang="it-IT" sz="2400" b="1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for human and economic development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1200" dirty="0" smtClean="0">
                <a:solidFill>
                  <a:schemeClr val="bg2"/>
                </a:solidFill>
              </a:rPr>
              <a:t> </a:t>
            </a:r>
            <a:endParaRPr lang="it-IT" sz="12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Migration can increase household incomes,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improve access to services,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and empower </a:t>
            </a:r>
            <a:r>
              <a:rPr lang="en-GB" sz="2400" dirty="0" smtClean="0">
                <a:solidFill>
                  <a:schemeClr val="bg2"/>
                </a:solidFill>
              </a:rPr>
              <a:t>traditionally </a:t>
            </a:r>
            <a:r>
              <a:rPr lang="en-GB" sz="2400" dirty="0" smtClean="0">
                <a:solidFill>
                  <a:schemeClr val="bg2"/>
                </a:solidFill>
              </a:rPr>
              <a:t>disadvantaged groups, </a:t>
            </a:r>
            <a:endParaRPr lang="en-GB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in </a:t>
            </a:r>
            <a:r>
              <a:rPr lang="en-GB" sz="2400" dirty="0" smtClean="0">
                <a:solidFill>
                  <a:schemeClr val="bg2"/>
                </a:solidFill>
              </a:rPr>
              <a:t>particular women</a:t>
            </a:r>
            <a:r>
              <a:rPr lang="en-GB" sz="2400" dirty="0" smtClean="0">
                <a:solidFill>
                  <a:schemeClr val="bg2"/>
                </a:solidFill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it-IT" sz="12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Targeted services to migrants and displaced people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increase their contribute to resilience, growth and development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of the communities involved</a:t>
            </a:r>
            <a:r>
              <a:rPr lang="en-GB" sz="2400" dirty="0" smtClean="0"/>
              <a:t>. </a:t>
            </a:r>
            <a:endParaRPr lang="it-IT" sz="2400" dirty="0" smtClean="0"/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GB" altLang="ja-JP" sz="2400" dirty="0" smtClean="0">
              <a:solidFill>
                <a:schemeClr val="bg2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2400" i="1" dirty="0" smtClean="0">
                <a:solidFill>
                  <a:schemeClr val="bg2"/>
                </a:solidFill>
              </a:rPr>
              <a:t>	</a:t>
            </a:r>
            <a:endParaRPr lang="en-GB" sz="2400" dirty="0" smtClean="0">
              <a:solidFill>
                <a:schemeClr val="bg2"/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3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sz="2400" b="1" dirty="0">
                <a:solidFill>
                  <a:schemeClr val="bg2"/>
                </a:solidFill>
                <a:cs typeface="Arial" panose="020B0604020202020204" pitchFamily="34" charset="0"/>
              </a:rPr>
              <a:t>The role of the territory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sz="1400" dirty="0" smtClean="0">
              <a:solidFill>
                <a:schemeClr val="bg2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International Conference </a:t>
            </a:r>
            <a:endParaRPr lang="it-IT" sz="2400" dirty="0" smtClean="0">
              <a:solidFill>
                <a:schemeClr val="bg2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“Acting together in migration management</a:t>
            </a:r>
            <a:endParaRPr lang="it-IT" sz="2400" dirty="0" smtClean="0">
              <a:solidFill>
                <a:schemeClr val="bg2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Enhancing coordination among central and local level”</a:t>
            </a:r>
            <a:endParaRPr lang="it-IT" sz="2400" dirty="0" smtClean="0">
              <a:solidFill>
                <a:schemeClr val="bg2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17th March 2016, Skopje, Macedonia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 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In the framework of the CEI campaign promoted </a:t>
            </a:r>
            <a:r>
              <a:rPr lang="en-GB" sz="2400" dirty="0" smtClean="0">
                <a:solidFill>
                  <a:schemeClr val="bg2"/>
                </a:solidFill>
              </a:rPr>
              <a:t>since fall </a:t>
            </a:r>
            <a:r>
              <a:rPr lang="en-GB" sz="2400" dirty="0" smtClean="0">
                <a:solidFill>
                  <a:schemeClr val="bg2"/>
                </a:solidFill>
              </a:rPr>
              <a:t>2015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 meaningful event was organized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by the Migration, Asylum, Refugees Regional Initiative (MARRI), 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whose participating bodies are the Ministries of Interior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of the countries of the Western Balkans,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and the Network of Associations of Local Authorities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of South-East Europe (NALAS)</a:t>
            </a:r>
            <a:endParaRPr lang="it-IT" sz="2400" dirty="0" smtClean="0">
              <a:solidFill>
                <a:schemeClr val="bg2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endParaRPr lang="en-GB" altLang="ja-JP" sz="2400" dirty="0" smtClean="0">
              <a:solidFill>
                <a:schemeClr val="bg2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GB" sz="2400" i="1" dirty="0" smtClean="0">
                <a:solidFill>
                  <a:schemeClr val="bg2"/>
                </a:solidFill>
              </a:rPr>
              <a:t>	</a:t>
            </a:r>
            <a:endParaRPr lang="en-GB" sz="2400" dirty="0" smtClean="0">
              <a:solidFill>
                <a:schemeClr val="bg2"/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4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Conference recommendations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for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migration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management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were:</a:t>
            </a:r>
          </a:p>
          <a:p>
            <a:pPr lvl="0">
              <a:spcBef>
                <a:spcPts val="0"/>
              </a:spcBef>
              <a:buNone/>
            </a:pPr>
            <a:endParaRPr lang="it-IT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strengthen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capacities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of Central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 &amp; Local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Governments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establish mechanisms to prevent, respond to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&amp; recover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from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emergency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national policy to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consider needs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/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capacities of Local Authorities; 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share information, best practices,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knowledge,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resources at all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levels;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local and regional strategies to be aligned with the national strategies;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jointly plan funding from national and EU resources in general aid;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solidarity must be shown to the more affected municipalities and regions;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local and national governments from SEE and EU countries to intensify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CBC;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in regards to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communication, a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concept of quality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information is due;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enhancing existing and establishing new regional coordination mechanisms,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	entangling central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and local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authorities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by networking, consultations in defining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 government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policies,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needs assessments;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international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organizations to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support Central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but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also Local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level;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Arial" pitchFamily="34" charset="0"/>
              <a:buChar char="•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necessity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of structured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multi-annual support of the donors community.</a:t>
            </a:r>
            <a:endParaRPr lang="it-IT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5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endParaRPr lang="en-GB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conference focused on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good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practice of the spread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reception of migrants </a:t>
            </a:r>
            <a:endParaRPr lang="it-IT" sz="2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represented by the Italian model known as SPRAR 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1000" dirty="0" smtClean="0">
                <a:solidFill>
                  <a:schemeClr val="bg2">
                    <a:lumMod val="75000"/>
                  </a:schemeClr>
                </a:solidFill>
              </a:rPr>
              <a:t> </a:t>
            </a:r>
            <a:endParaRPr lang="it-IT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 follow-up action (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MIGRALONA project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) has been funded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by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Region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of FVG and appointed to CEI implementation.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GB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Along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one year time-span the needs pointed out during the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MARRI-NALAS </a:t>
            </a: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conference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are addressed with the aim of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shifting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 from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emergency to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long-</a:t>
            </a:r>
          </a:p>
          <a:p>
            <a:pPr>
              <a:spcBef>
                <a:spcPts val="0"/>
              </a:spcBef>
              <a:buNone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term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organized management of the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migration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flows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by: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it-IT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upgrading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 the legal framework for the cooperation between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	LO/NA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administrations;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developing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 a multi-level collaboration resulting in a “joint plan of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	action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” of LO/NA measures; 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featuring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 the “curricula” for training and updating LO/NA public 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	officials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on migration management issues.</a:t>
            </a:r>
            <a:endParaRPr lang="it-IT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6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251520" y="980728"/>
            <a:ext cx="8568952" cy="5256585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endParaRPr lang="en-GB" sz="2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SPRAR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– The Italian Asylum Seekers and Refugees Protection System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1000" dirty="0" smtClean="0">
                <a:solidFill>
                  <a:schemeClr val="bg2">
                    <a:lumMod val="75000"/>
                  </a:schemeClr>
                </a:solidFill>
              </a:rPr>
              <a:t> </a:t>
            </a:r>
            <a:endParaRPr lang="it-IT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right to asylum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in Italy is enshrined in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article 10.4 of the Constitution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granting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 protection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“the foreigner who is denied in his country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the effective exercise of the democratic rights guaranteed by the Constitution”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1000" dirty="0" smtClean="0">
                <a:solidFill>
                  <a:schemeClr val="bg2">
                    <a:lumMod val="75000"/>
                  </a:schemeClr>
                </a:solidFill>
              </a:rPr>
              <a:t> </a:t>
            </a:r>
            <a:endParaRPr lang="it-IT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SPRAR, what is it?</a:t>
            </a:r>
            <a:endParaRPr lang="it-IT" sz="2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It is a network of local authorities and their consortia running reception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projects 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for people forced to migrate (asylum seekers and refugees)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1000" dirty="0" smtClean="0">
                <a:solidFill>
                  <a:schemeClr val="bg2">
                    <a:lumMod val="75000"/>
                  </a:schemeClr>
                </a:solidFill>
              </a:rPr>
              <a:t> </a:t>
            </a:r>
            <a:endParaRPr lang="it-IT" sz="10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The Main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Objectives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of SPRAR </a:t>
            </a: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</a:rPr>
              <a:t>are</a:t>
            </a:r>
          </a:p>
          <a:p>
            <a:pPr>
              <a:spcBef>
                <a:spcPts val="0"/>
              </a:spcBef>
              <a:buNone/>
            </a:pPr>
            <a:r>
              <a:rPr lang="en-GB" sz="1000" b="1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it-IT" sz="10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take “on the field” responsibility for those individuals deserving humanitarian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protection </a:t>
            </a:r>
            <a:endParaRPr lang="it-IT" sz="20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Font typeface="Wingdings" pitchFamily="2" charset="2"/>
              <a:buChar char="Ø"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to provide personalized programmes to help them reacquire self-autonomy and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integrate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into the Italian society by housing, finding jobs, accessing local services,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social </a:t>
            </a: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</a:rPr>
              <a:t>life and children education. </a:t>
            </a:r>
            <a:endParaRPr lang="it-IT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7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Central Unit at the Ministry of the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Interiors</a:t>
            </a: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coordinates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SPRAR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system.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GB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In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particular this Unit: 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Assists local authorities in organizing “integrated reception”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	services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;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Collects data on local services provided to asylum seekers and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	refugees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,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related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procedures and disseminate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information;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Promotes local networks and projects to strengthen the system;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Supports and advices local authorities with technical, legal, health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and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social assistance;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Issues studies, reports, guidelines and handbooks for the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	operators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  <a:endParaRPr lang="it-IT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8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Principal Features of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the SPRAR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are:</a:t>
            </a:r>
          </a:p>
          <a:p>
            <a:pPr>
              <a:spcBef>
                <a:spcPts val="0"/>
              </a:spcBef>
              <a:buNone/>
            </a:pPr>
            <a:endParaRPr lang="it-IT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public nature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of the available resources and the bodies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responsible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for the refugees and asylum seekers, the Ministry of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Interior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and the Municipalities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lang="en-GB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synergy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at the local level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with the «managing bodies»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of the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third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sector (associations, NGOs, cooperatives) essential to the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decentralized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delivery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of the “integrated reception” services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lang="en-GB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development of local networks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involving actors and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stakeholders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of the territorial system contributing to reception,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protection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and integration of asylum seekers / refugees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lang="en-GB" sz="12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temporary reception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, which pursues to recover independent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life-style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of recipients.</a:t>
            </a:r>
            <a:endParaRPr lang="it-IT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Migrations </a:t>
            </a:r>
            <a:r>
              <a:rPr lang="it-IT" dirty="0" smtClean="0"/>
              <a:t>9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endParaRPr lang="en-GB" sz="12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Strongholds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of the SPRAR system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are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endParaRPr lang="en-GB" sz="12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Voluntary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involvement of the Local Authorities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Integrated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reception model to create post-hospitality processes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Language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teaching as vital part of the migrants ability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to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play “here and now”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Health, psychological and legal protection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to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recover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individual wellness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broken by forced migration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Specialized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mediation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delivery to accompany the people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in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access to services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Reception contract where </a:t>
            </a: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awareness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of rights and duties </a:t>
            </a:r>
            <a:endParaRPr lang="en-GB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of 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the beneficiaries is set-up</a:t>
            </a:r>
            <a:endParaRPr lang="it-IT" sz="2400" dirty="0" smtClean="0">
              <a:solidFill>
                <a:schemeClr val="bg2">
                  <a:lumMod val="75000"/>
                </a:schemeClr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>
                    <a:lumMod val="75000"/>
                  </a:schemeClr>
                </a:solidFill>
              </a:rPr>
              <a:t>Access</a:t>
            </a:r>
            <a:r>
              <a:rPr lang="en-GB" sz="2400" dirty="0" smtClean="0">
                <a:solidFill>
                  <a:schemeClr val="bg2">
                    <a:lumMod val="75000"/>
                  </a:schemeClr>
                </a:solidFill>
              </a:rPr>
              <a:t> to training centres and professional skills development</a:t>
            </a:r>
            <a:endParaRPr lang="it-IT" sz="2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</a:t>
            </a:r>
            <a:r>
              <a:rPr lang="it-IT" dirty="0" smtClean="0"/>
              <a:t>Migrations10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spcBef>
                <a:spcPts val="200"/>
              </a:spcBef>
            </a:pPr>
            <a:r>
              <a:rPr lang="en-GB" sz="2400" b="1" dirty="0" smtClean="0">
                <a:solidFill>
                  <a:schemeClr val="bg2"/>
                </a:solidFill>
              </a:rPr>
              <a:t>18 Member States </a:t>
            </a:r>
            <a:r>
              <a:rPr lang="en-GB" sz="2400" dirty="0" smtClean="0">
                <a:solidFill>
                  <a:schemeClr val="bg2"/>
                </a:solidFill>
              </a:rPr>
              <a:t>with total population of </a:t>
            </a:r>
            <a:r>
              <a:rPr lang="en-GB" sz="2400" dirty="0">
                <a:solidFill>
                  <a:schemeClr val="bg2"/>
                </a:solidFill>
              </a:rPr>
              <a:t>over 250 </a:t>
            </a:r>
            <a:r>
              <a:rPr lang="en-GB" sz="2400" dirty="0" smtClean="0">
                <a:solidFill>
                  <a:schemeClr val="bg2"/>
                </a:solidFill>
              </a:rPr>
              <a:t>million</a:t>
            </a:r>
            <a:endParaRPr lang="en-GB" sz="2400" dirty="0">
              <a:solidFill>
                <a:schemeClr val="bg2"/>
              </a:solidFill>
            </a:endParaRPr>
          </a:p>
          <a:p>
            <a:pPr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Established in </a:t>
            </a:r>
            <a:r>
              <a:rPr lang="en-GB" sz="2400" b="1" dirty="0" smtClean="0">
                <a:solidFill>
                  <a:schemeClr val="bg2"/>
                </a:solidFill>
              </a:rPr>
              <a:t>November 1989 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     </a:t>
            </a:r>
            <a:r>
              <a:rPr lang="en-GB" sz="2400" dirty="0" smtClean="0">
                <a:solidFill>
                  <a:schemeClr val="bg2"/>
                </a:solidFill>
              </a:rPr>
              <a:t>by initiative of Italy, Austria, Hungary and former FRY</a:t>
            </a:r>
          </a:p>
          <a:p>
            <a:pPr marL="0" indent="0" eaLnBrk="1" hangingPunct="1">
              <a:spcBef>
                <a:spcPts val="200"/>
              </a:spcBef>
              <a:buNone/>
            </a:pPr>
            <a:r>
              <a:rPr lang="en-GB" sz="1200" dirty="0" smtClean="0">
                <a:solidFill>
                  <a:schemeClr val="bg2"/>
                </a:solidFill>
              </a:rPr>
              <a:t> </a:t>
            </a:r>
          </a:p>
          <a:p>
            <a:pPr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Today </a:t>
            </a:r>
            <a:r>
              <a:rPr lang="en-GB" sz="2400" dirty="0">
                <a:solidFill>
                  <a:schemeClr val="bg2"/>
                </a:solidFill>
              </a:rPr>
              <a:t>different </a:t>
            </a:r>
            <a:r>
              <a:rPr lang="en-GB" sz="2400" b="1" dirty="0">
                <a:solidFill>
                  <a:schemeClr val="bg2"/>
                </a:solidFill>
              </a:rPr>
              <a:t>status versus </a:t>
            </a:r>
            <a:r>
              <a:rPr lang="en-GB" sz="2400" b="1" dirty="0" smtClean="0">
                <a:solidFill>
                  <a:schemeClr val="bg2"/>
                </a:solidFill>
              </a:rPr>
              <a:t>the European </a:t>
            </a:r>
            <a:r>
              <a:rPr lang="en-GB" sz="2400" b="1" dirty="0">
                <a:solidFill>
                  <a:schemeClr val="bg2"/>
                </a:solidFill>
              </a:rPr>
              <a:t>Union</a:t>
            </a:r>
            <a:r>
              <a:rPr lang="en-GB" sz="2400" dirty="0" smtClean="0">
                <a:solidFill>
                  <a:schemeClr val="bg2"/>
                </a:solidFill>
              </a:rPr>
              <a:t>:</a:t>
            </a:r>
            <a:endParaRPr lang="en-GB" sz="2400" dirty="0">
              <a:solidFill>
                <a:schemeClr val="bg2"/>
              </a:solidFill>
            </a:endParaRPr>
          </a:p>
          <a:p>
            <a:pPr lvl="1"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10 </a:t>
            </a:r>
            <a:r>
              <a:rPr lang="en-GB" sz="2400" dirty="0">
                <a:solidFill>
                  <a:schemeClr val="bg2"/>
                </a:solidFill>
              </a:rPr>
              <a:t>EU members </a:t>
            </a:r>
            <a:endParaRPr lang="en-GB" sz="2400" dirty="0" smtClean="0">
              <a:solidFill>
                <a:schemeClr val="bg2"/>
              </a:solidFill>
            </a:endParaRPr>
          </a:p>
          <a:p>
            <a:pPr lvl="1" eaLnBrk="1" hangingPunct="1">
              <a:spcBef>
                <a:spcPts val="200"/>
              </a:spcBef>
            </a:pPr>
            <a:r>
              <a:rPr lang="en-GB" sz="2400" dirty="0">
                <a:solidFill>
                  <a:schemeClr val="bg2"/>
                </a:solidFill>
              </a:rPr>
              <a:t>4</a:t>
            </a:r>
            <a:r>
              <a:rPr lang="en-GB" sz="2400" dirty="0" smtClean="0">
                <a:solidFill>
                  <a:schemeClr val="bg2"/>
                </a:solidFill>
              </a:rPr>
              <a:t> candidates (Albania, Macedonia, Montenegro, Serbia)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1 potential candidate (Bosnia &amp; Herzegovina, current CiO)</a:t>
            </a:r>
          </a:p>
          <a:p>
            <a:pPr lvl="1"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3 Eastern </a:t>
            </a:r>
            <a:r>
              <a:rPr lang="en-GB" sz="2400" dirty="0">
                <a:solidFill>
                  <a:schemeClr val="bg2"/>
                </a:solidFill>
              </a:rPr>
              <a:t>p</a:t>
            </a:r>
            <a:r>
              <a:rPr lang="en-GB" sz="2400" dirty="0" smtClean="0">
                <a:solidFill>
                  <a:schemeClr val="bg2"/>
                </a:solidFill>
              </a:rPr>
              <a:t>artner countries (Belarus, Moldova, </a:t>
            </a:r>
            <a:r>
              <a:rPr lang="en-GB" sz="2400" dirty="0">
                <a:solidFill>
                  <a:schemeClr val="bg2"/>
                </a:solidFill>
              </a:rPr>
              <a:t>U</a:t>
            </a:r>
            <a:r>
              <a:rPr lang="en-GB" sz="2400" dirty="0" smtClean="0">
                <a:solidFill>
                  <a:schemeClr val="bg2"/>
                </a:solidFill>
              </a:rPr>
              <a:t>kraine)</a:t>
            </a:r>
          </a:p>
          <a:p>
            <a:pPr eaLnBrk="1" hangingPunct="1">
              <a:spcBef>
                <a:spcPts val="200"/>
              </a:spcBef>
            </a:pPr>
            <a:r>
              <a:rPr lang="en-GB" sz="2400" b="1" dirty="0" smtClean="0">
                <a:solidFill>
                  <a:schemeClr val="bg2"/>
                </a:solidFill>
              </a:rPr>
              <a:t>Main EU Policies </a:t>
            </a:r>
            <a:r>
              <a:rPr lang="en-GB" sz="2400" dirty="0" smtClean="0">
                <a:solidFill>
                  <a:schemeClr val="bg2"/>
                </a:solidFill>
              </a:rPr>
              <a:t>within the CEI constituency: </a:t>
            </a:r>
          </a:p>
          <a:p>
            <a:pPr marL="685800" lvl="1"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Enlargement Policy (Western Balkans) </a:t>
            </a:r>
          </a:p>
          <a:p>
            <a:pPr marL="685800" lvl="1"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European Neighbourhood Policy (Eastern Europe) </a:t>
            </a:r>
          </a:p>
          <a:p>
            <a:pPr marL="685800" lvl="1" eaLnBrk="1" hangingPunct="1">
              <a:spcBef>
                <a:spcPts val="200"/>
              </a:spcBef>
            </a:pPr>
            <a:r>
              <a:rPr lang="en-GB" sz="2400" dirty="0" smtClean="0">
                <a:solidFill>
                  <a:schemeClr val="bg2"/>
                </a:solidFill>
              </a:rPr>
              <a:t>Regional/Cohesion Policy (ETC goal)</a:t>
            </a:r>
          </a:p>
        </p:txBody>
      </p:sp>
      <p:sp>
        <p:nvSpPr>
          <p:cNvPr id="9219" name="Title 8"/>
          <p:cNvSpPr>
            <a:spLocks noGrp="1"/>
          </p:cNvSpPr>
          <p:nvPr>
            <p:ph type="title" idx="13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Membership and Geopolitical Context 1</a:t>
            </a:r>
          </a:p>
        </p:txBody>
      </p:sp>
      <p:sp>
        <p:nvSpPr>
          <p:cNvPr id="2" name="Freccia in giù 1"/>
          <p:cNvSpPr/>
          <p:nvPr/>
        </p:nvSpPr>
        <p:spPr bwMode="auto">
          <a:xfrm>
            <a:off x="3203848" y="4653136"/>
            <a:ext cx="648072" cy="504056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Freccia in giù 2"/>
          <p:cNvSpPr/>
          <p:nvPr/>
        </p:nvSpPr>
        <p:spPr bwMode="auto">
          <a:xfrm>
            <a:off x="3851920" y="4581128"/>
            <a:ext cx="720080" cy="576064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Freccia in giù 3"/>
          <p:cNvSpPr/>
          <p:nvPr/>
        </p:nvSpPr>
        <p:spPr bwMode="auto">
          <a:xfrm>
            <a:off x="3203848" y="4581128"/>
            <a:ext cx="334880" cy="438928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Segnaposto numero diapositiva 1"/>
          <p:cNvSpPr txBox="1">
            <a:spLocks/>
          </p:cNvSpPr>
          <p:nvPr/>
        </p:nvSpPr>
        <p:spPr>
          <a:xfrm>
            <a:off x="6551613" y="6381750"/>
            <a:ext cx="2555875" cy="339725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r">
              <a:defRPr/>
            </a:pPr>
            <a:r>
              <a:rPr lang="it-IT" sz="1200" dirty="0" smtClean="0">
                <a:solidFill>
                  <a:schemeClr val="bg1"/>
                </a:solidFill>
              </a:rPr>
              <a:t>2</a:t>
            </a:r>
            <a:endParaRPr 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5415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24936" cy="525658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</a:rPr>
              <a:t>Migration 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</a:rPr>
              <a:t>offers 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</a:rPr>
              <a:t>development opportunities </a:t>
            </a:r>
            <a:endParaRPr lang="it-IT" sz="2800" b="1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</a:rPr>
              <a:t>to communities of </a:t>
            </a:r>
            <a:r>
              <a:rPr lang="en-GB" sz="2800" b="1" dirty="0" smtClean="0">
                <a:solidFill>
                  <a:schemeClr val="bg2">
                    <a:lumMod val="75000"/>
                  </a:schemeClr>
                </a:solidFill>
              </a:rPr>
              <a:t>destination and of origin.</a:t>
            </a: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 </a:t>
            </a: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An inclusive approach not only meets </a:t>
            </a: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immediate humanitarian needs of people on the move, </a:t>
            </a: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but also upholds their dignity, </a:t>
            </a: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reduces their vulnerability and improves </a:t>
            </a:r>
            <a:endParaRPr lang="en-GB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their </a:t>
            </a: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self-reliance and protection</a:t>
            </a: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>
              <a:spcBef>
                <a:spcPts val="0"/>
              </a:spcBef>
              <a:buNone/>
            </a:pP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In the long term, collaborative efforts can result </a:t>
            </a: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in greater social cohesion in the affected communities, </a:t>
            </a:r>
            <a:endParaRPr lang="it-IT" sz="2800" dirty="0" smtClean="0">
              <a:solidFill>
                <a:schemeClr val="bg2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GB" sz="2800" dirty="0" smtClean="0">
                <a:solidFill>
                  <a:schemeClr val="bg2">
                    <a:lumMod val="75000"/>
                  </a:schemeClr>
                </a:solidFill>
              </a:rPr>
              <a:t>and an increased contribution to local economies.</a:t>
            </a:r>
            <a:endParaRPr lang="it-IT" sz="28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16632"/>
            <a:ext cx="3384376" cy="648072"/>
          </a:xfrm>
        </p:spPr>
        <p:txBody>
          <a:bodyPr/>
          <a:lstStyle/>
          <a:p>
            <a:pPr eaLnBrk="1" hangingPunct="1"/>
            <a:r>
              <a:rPr lang="it-IT" dirty="0" smtClean="0"/>
              <a:t>Local Authorities </a:t>
            </a:r>
            <a:br>
              <a:rPr lang="it-IT" dirty="0" smtClean="0"/>
            </a:br>
            <a:r>
              <a:rPr lang="it-IT" dirty="0" smtClean="0"/>
              <a:t>and </a:t>
            </a:r>
            <a:r>
              <a:rPr lang="it-IT" dirty="0" smtClean="0"/>
              <a:t>Migrations 11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87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/>
          </p:nvPr>
        </p:nvSpPr>
        <p:spPr>
          <a:xfrm>
            <a:off x="250825" y="1268760"/>
            <a:ext cx="8642350" cy="2952328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GB" sz="2000" dirty="0" smtClean="0"/>
          </a:p>
          <a:p>
            <a:pPr algn="ctr" eaLnBrk="1" hangingPunct="1">
              <a:buFontTx/>
              <a:buNone/>
            </a:pPr>
            <a:r>
              <a:rPr lang="en-GB" sz="2000" dirty="0" smtClean="0"/>
              <a:t>Thank you</a:t>
            </a:r>
          </a:p>
          <a:p>
            <a:pPr algn="ctr" eaLnBrk="1" hangingPunct="1">
              <a:buFontTx/>
              <a:buNone/>
            </a:pPr>
            <a:r>
              <a:rPr lang="en-GB" sz="2000" dirty="0" smtClean="0"/>
              <a:t>poli@cei.int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352928" cy="5256585"/>
          </a:xfrm>
        </p:spPr>
        <p:txBody>
          <a:bodyPr/>
          <a:lstStyle/>
          <a:p>
            <a:pPr marL="285750" eaLnBrk="1" hangingPunct="1">
              <a:spcBef>
                <a:spcPts val="200"/>
              </a:spcBef>
            </a:pPr>
            <a:r>
              <a:rPr lang="en-GB" sz="2400" b="1" dirty="0" smtClean="0">
                <a:solidFill>
                  <a:schemeClr val="bg2"/>
                </a:solidFill>
              </a:rPr>
              <a:t>EU Macro-regional Strategies (MRS) involving CEI MS</a:t>
            </a: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	&gt; Baltic (2)			&gt; Danube (13)</a:t>
            </a: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	&gt; Adriatic-Ionian (7)		&gt; Alpine (3)</a:t>
            </a: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1200" b="1" dirty="0" smtClean="0">
                <a:solidFill>
                  <a:schemeClr val="bg2"/>
                </a:solidFill>
              </a:rPr>
              <a:t>      </a:t>
            </a:r>
            <a:r>
              <a:rPr lang="en-GB" sz="2400" b="1" dirty="0" smtClean="0">
                <a:solidFill>
                  <a:schemeClr val="bg2"/>
                </a:solidFill>
              </a:rPr>
              <a:t>                                                     </a:t>
            </a:r>
            <a:endParaRPr lang="en-GB" sz="2400" b="1" dirty="0">
              <a:solidFill>
                <a:schemeClr val="bg2"/>
              </a:solidFill>
            </a:endParaRP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The CEI is in a special position </a:t>
            </a: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to support MRS implementation and stock-tacking. </a:t>
            </a:r>
          </a:p>
          <a:p>
            <a:pPr marL="457200" lvl="1" indent="0" eaLnBrk="1" hangingPunct="1">
              <a:spcBef>
                <a:spcPts val="200"/>
              </a:spcBef>
              <a:buNone/>
            </a:pPr>
            <a:endParaRPr lang="en-GB" sz="1200" b="1" dirty="0" smtClean="0">
              <a:solidFill>
                <a:schemeClr val="bg2"/>
              </a:solidFill>
            </a:endParaRP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The  CEI vision and action plan for the support of MRS approved in November 2014 </a:t>
            </a:r>
            <a:r>
              <a:rPr lang="en-GB" sz="2400" dirty="0" smtClean="0">
                <a:solidFill>
                  <a:schemeClr val="bg2"/>
                </a:solidFill>
              </a:rPr>
              <a:t>envisages action at </a:t>
            </a:r>
            <a:r>
              <a:rPr lang="en-GB" sz="2400" dirty="0">
                <a:solidFill>
                  <a:schemeClr val="bg2"/>
                </a:solidFill>
              </a:rPr>
              <a:t>three possible levels</a:t>
            </a:r>
            <a:r>
              <a:rPr lang="en-GB" sz="2400" dirty="0" smtClean="0">
                <a:solidFill>
                  <a:schemeClr val="bg2"/>
                </a:solidFill>
              </a:rPr>
              <a:t>:</a:t>
            </a:r>
          </a:p>
          <a:p>
            <a:pPr marL="457200" lvl="1" indent="0" eaLnBrk="1" hangingPunct="1">
              <a:spcBef>
                <a:spcPts val="200"/>
              </a:spcBef>
              <a:buNone/>
            </a:pPr>
            <a:endParaRPr lang="it-IT" sz="1200" dirty="0">
              <a:solidFill>
                <a:schemeClr val="bg2"/>
              </a:solidFill>
            </a:endParaRPr>
          </a:p>
          <a:p>
            <a:pPr lvl="3"/>
            <a:r>
              <a:rPr lang="en-GB" sz="2400" dirty="0">
                <a:solidFill>
                  <a:schemeClr val="bg2"/>
                </a:solidFill>
              </a:rPr>
              <a:t>Level 1 &gt; Bridging Macro-regions</a:t>
            </a:r>
            <a:endParaRPr lang="it-IT" sz="2400" dirty="0">
              <a:solidFill>
                <a:schemeClr val="bg2"/>
              </a:solidFill>
            </a:endParaRPr>
          </a:p>
          <a:p>
            <a:pPr lvl="3"/>
            <a:r>
              <a:rPr lang="en-GB" sz="2400" dirty="0">
                <a:solidFill>
                  <a:schemeClr val="bg2"/>
                </a:solidFill>
              </a:rPr>
              <a:t>Level 2 &gt; Focus WB Enlargement</a:t>
            </a:r>
            <a:endParaRPr lang="it-IT" sz="2400" dirty="0">
              <a:solidFill>
                <a:schemeClr val="bg2"/>
              </a:solidFill>
            </a:endParaRPr>
          </a:p>
          <a:p>
            <a:pPr lvl="3"/>
            <a:r>
              <a:rPr lang="en-GB" sz="2400" dirty="0">
                <a:solidFill>
                  <a:schemeClr val="bg2"/>
                </a:solidFill>
              </a:rPr>
              <a:t>Level 3 &gt; MRS connected implementation</a:t>
            </a:r>
            <a:endParaRPr lang="it-IT" sz="2400" dirty="0">
              <a:solidFill>
                <a:schemeClr val="bg2"/>
              </a:solidFill>
            </a:endParaRPr>
          </a:p>
          <a:p>
            <a:pPr marL="457200" lvl="1" indent="0" eaLnBrk="1" hangingPunct="1">
              <a:spcBef>
                <a:spcPts val="20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 </a:t>
            </a:r>
            <a:endParaRPr lang="en-GB" sz="2400" b="1" dirty="0">
              <a:solidFill>
                <a:schemeClr val="bg2"/>
              </a:solidFill>
            </a:endParaRPr>
          </a:p>
          <a:p>
            <a:pPr marL="457200" lvl="1" indent="0" eaLnBrk="1" hangingPunct="1">
              <a:spcBef>
                <a:spcPts val="200"/>
              </a:spcBef>
              <a:buNone/>
            </a:pPr>
            <a:endParaRPr lang="en-GB" sz="2400" b="1" dirty="0" smtClean="0">
              <a:solidFill>
                <a:schemeClr val="bg2"/>
              </a:solidFill>
            </a:endParaRPr>
          </a:p>
        </p:txBody>
      </p:sp>
      <p:sp>
        <p:nvSpPr>
          <p:cNvPr id="9219" name="Title 8"/>
          <p:cNvSpPr>
            <a:spLocks noGrp="1"/>
          </p:cNvSpPr>
          <p:nvPr>
            <p:ph type="title" idx="13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Membership and Geopolitical context 2</a:t>
            </a:r>
          </a:p>
        </p:txBody>
      </p:sp>
      <p:sp>
        <p:nvSpPr>
          <p:cNvPr id="2" name="Freccia in giù 1"/>
          <p:cNvSpPr/>
          <p:nvPr/>
        </p:nvSpPr>
        <p:spPr bwMode="auto">
          <a:xfrm>
            <a:off x="3203848" y="4653136"/>
            <a:ext cx="648072" cy="504056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Freccia in giù 2"/>
          <p:cNvSpPr/>
          <p:nvPr/>
        </p:nvSpPr>
        <p:spPr bwMode="auto">
          <a:xfrm>
            <a:off x="3851920" y="4581128"/>
            <a:ext cx="720080" cy="576064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Freccia in giù 3"/>
          <p:cNvSpPr/>
          <p:nvPr/>
        </p:nvSpPr>
        <p:spPr bwMode="auto">
          <a:xfrm>
            <a:off x="3203848" y="4581128"/>
            <a:ext cx="334880" cy="438928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9" name="Segnaposto numero diapositiva 1"/>
          <p:cNvSpPr txBox="1">
            <a:spLocks/>
          </p:cNvSpPr>
          <p:nvPr/>
        </p:nvSpPr>
        <p:spPr>
          <a:xfrm>
            <a:off x="6551613" y="6381750"/>
            <a:ext cx="2555875" cy="339725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r">
              <a:defRPr/>
            </a:pPr>
            <a:r>
              <a:rPr lang="it-IT" sz="1200" dirty="0" smtClean="0">
                <a:solidFill>
                  <a:schemeClr val="bg1"/>
                </a:solidFill>
              </a:rPr>
              <a:t>2</a:t>
            </a:r>
            <a:endParaRPr 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520801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sz="2400" dirty="0" smtClean="0"/>
          </a:p>
          <a:p>
            <a:pPr eaLnBrk="1" hangingPunct="1">
              <a:lnSpc>
                <a:spcPct val="80000"/>
              </a:lnSpc>
            </a:pPr>
            <a:r>
              <a:rPr lang="en-GB" sz="2400" b="1" dirty="0" smtClean="0">
                <a:solidFill>
                  <a:schemeClr val="bg2"/>
                </a:solidFill>
              </a:rPr>
              <a:t>Main institutional mission: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	&gt; regional cooperation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	   for European integration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GB" sz="2400" b="1" dirty="0" smtClean="0">
                <a:solidFill>
                  <a:schemeClr val="bg2"/>
                </a:solidFill>
              </a:rPr>
              <a:t>Methodology:</a:t>
            </a:r>
            <a:r>
              <a:rPr lang="en-GB" sz="2400" dirty="0" smtClean="0">
                <a:solidFill>
                  <a:schemeClr val="bg2"/>
                </a:solidFill>
              </a:rPr>
              <a:t>	&gt; multilateral diplomacy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	   and project generation support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The </a:t>
            </a:r>
            <a:r>
              <a:rPr lang="en-GB" sz="2400" b="1" dirty="0" smtClean="0">
                <a:solidFill>
                  <a:schemeClr val="bg2"/>
                </a:solidFill>
              </a:rPr>
              <a:t>support to the multilateral dialogue </a:t>
            </a:r>
            <a:r>
              <a:rPr lang="en-GB" sz="2400" dirty="0" smtClean="0">
                <a:solidFill>
                  <a:schemeClr val="bg2"/>
                </a:solidFill>
              </a:rPr>
              <a:t>is enhanced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by a strong project-oriented approach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solidFill>
                  <a:schemeClr val="bg2"/>
                </a:solidFill>
              </a:rPr>
              <a:t>b</a:t>
            </a:r>
            <a:r>
              <a:rPr lang="en-GB" sz="2400" dirty="0" smtClean="0">
                <a:solidFill>
                  <a:schemeClr val="bg2"/>
                </a:solidFill>
              </a:rPr>
              <a:t>oth as a donor and as a beneficiary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	&gt; funding and fund-raising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	&gt; projects elaboration and management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400" dirty="0" smtClean="0"/>
          </a:p>
          <a:p>
            <a:pPr marL="0" indent="0" eaLnBrk="1" hangingPunct="1">
              <a:lnSpc>
                <a:spcPct val="80000"/>
              </a:lnSpc>
              <a:buNone/>
            </a:pPr>
            <a:endParaRPr lang="en-GB" sz="2400" dirty="0" smtClean="0"/>
          </a:p>
        </p:txBody>
      </p:sp>
      <p:sp>
        <p:nvSpPr>
          <p:cNvPr id="9219" name="Title 8"/>
          <p:cNvSpPr>
            <a:spLocks noGrp="1"/>
          </p:cNvSpPr>
          <p:nvPr>
            <p:ph type="title" idx="13"/>
          </p:nvPr>
        </p:nvSpPr>
        <p:spPr>
          <a:xfrm>
            <a:off x="5940152" y="153216"/>
            <a:ext cx="3024336" cy="430887"/>
          </a:xfrm>
        </p:spPr>
        <p:txBody>
          <a:bodyPr/>
          <a:lstStyle/>
          <a:p>
            <a:pPr algn="r" eaLnBrk="1" hangingPunct="1"/>
            <a:r>
              <a:rPr lang="en-GB" dirty="0" smtClean="0"/>
              <a:t>Mission and methodology</a:t>
            </a:r>
          </a:p>
        </p:txBody>
      </p:sp>
      <p:sp>
        <p:nvSpPr>
          <p:cNvPr id="2" name="Freccia in giù 1"/>
          <p:cNvSpPr/>
          <p:nvPr/>
        </p:nvSpPr>
        <p:spPr bwMode="auto">
          <a:xfrm>
            <a:off x="3203848" y="4653136"/>
            <a:ext cx="648072" cy="504056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Freccia in giù 2"/>
          <p:cNvSpPr/>
          <p:nvPr/>
        </p:nvSpPr>
        <p:spPr bwMode="auto">
          <a:xfrm>
            <a:off x="3851920" y="4581128"/>
            <a:ext cx="720080" cy="576064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Freccia in giù 3"/>
          <p:cNvSpPr/>
          <p:nvPr/>
        </p:nvSpPr>
        <p:spPr bwMode="auto">
          <a:xfrm>
            <a:off x="3203848" y="4581128"/>
            <a:ext cx="334880" cy="438928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Fumetto 3 5"/>
          <p:cNvSpPr/>
          <p:nvPr/>
        </p:nvSpPr>
        <p:spPr bwMode="auto">
          <a:xfrm>
            <a:off x="6084168" y="2492896"/>
            <a:ext cx="1368152" cy="432048"/>
          </a:xfrm>
          <a:prstGeom prst="wedgeEllipse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Segnaposto numero diapositiva 1"/>
          <p:cNvSpPr txBox="1">
            <a:spLocks/>
          </p:cNvSpPr>
          <p:nvPr/>
        </p:nvSpPr>
        <p:spPr>
          <a:xfrm>
            <a:off x="6551613" y="6381750"/>
            <a:ext cx="2555875" cy="339725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r">
              <a:defRPr/>
            </a:pPr>
            <a:r>
              <a:rPr lang="it-IT" sz="1200" dirty="0" smtClean="0">
                <a:solidFill>
                  <a:schemeClr val="bg1"/>
                </a:solidFill>
              </a:rPr>
              <a:t>3</a:t>
            </a:r>
            <a:endParaRPr 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6711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/>
          </p:nvPr>
        </p:nvSpPr>
        <p:spPr>
          <a:xfrm>
            <a:off x="395536" y="980728"/>
            <a:ext cx="8496944" cy="5256585"/>
          </a:xfrm>
        </p:spPr>
        <p:txBody>
          <a:bodyPr/>
          <a:lstStyle/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The sample of the </a:t>
            </a:r>
            <a:r>
              <a:rPr lang="en-GB" sz="2400" b="1" dirty="0" smtClean="0">
                <a:solidFill>
                  <a:schemeClr val="bg2"/>
                </a:solidFill>
              </a:rPr>
              <a:t>CEI Focal Point Migrations (FPM)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&gt; June 2015 – Mandate of the CEI MFA meeting in Ohrid </a:t>
            </a: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&gt; August 2015 </a:t>
            </a:r>
            <a:r>
              <a:rPr lang="en-GB" sz="2400" dirty="0">
                <a:solidFill>
                  <a:schemeClr val="bg2"/>
                </a:solidFill>
              </a:rPr>
              <a:t>– CEI Cooperation </a:t>
            </a:r>
            <a:r>
              <a:rPr lang="en-GB" sz="2400" dirty="0" smtClean="0">
                <a:solidFill>
                  <a:schemeClr val="bg2"/>
                </a:solidFill>
              </a:rPr>
              <a:t>Fund Extraordinary Call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	&gt; November 2015 – Beneficiaries selection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&gt; December 2015 – CEI co-financed campaign starting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1200" dirty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Fifteen initiatives </a:t>
            </a:r>
            <a:r>
              <a:rPr lang="en-GB" sz="2400" dirty="0" smtClean="0">
                <a:solidFill>
                  <a:schemeClr val="bg2"/>
                </a:solidFill>
              </a:rPr>
              <a:t>rallying together stakeholders dealing with migration challenges, who never spoke together in advance.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Events taking place in </a:t>
            </a:r>
            <a:r>
              <a:rPr lang="en-GB" sz="2400" b="1" dirty="0" smtClean="0">
                <a:solidFill>
                  <a:schemeClr val="bg2"/>
                </a:solidFill>
              </a:rPr>
              <a:t>Macedonia, Ukraine, Italy, Albania, Slovenia, Serbia, Moldova, Austria and Sweden</a:t>
            </a:r>
            <a:r>
              <a:rPr lang="en-GB" sz="2400" dirty="0" smtClean="0">
                <a:solidFill>
                  <a:schemeClr val="bg2"/>
                </a:solidFill>
              </a:rPr>
              <a:t>, the latter organized by  CBSS &amp; CEI ES in the framework of MoU.</a:t>
            </a: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A new </a:t>
            </a:r>
            <a:r>
              <a:rPr lang="en-GB" sz="2400" b="1" dirty="0" smtClean="0">
                <a:solidFill>
                  <a:schemeClr val="bg2"/>
                </a:solidFill>
              </a:rPr>
              <a:t>transnational network </a:t>
            </a:r>
            <a:r>
              <a:rPr lang="en-GB" sz="2400" dirty="0" smtClean="0">
                <a:solidFill>
                  <a:schemeClr val="bg2"/>
                </a:solidFill>
              </a:rPr>
              <a:t>is promoted by the CEI FPM.</a:t>
            </a:r>
            <a:endParaRPr lang="en-GB" sz="2400" dirty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  <a:p>
            <a:pPr marL="0" indent="0" eaLnBrk="1" hangingPunct="1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</p:txBody>
      </p:sp>
      <p:sp>
        <p:nvSpPr>
          <p:cNvPr id="9219" name="Title 8"/>
          <p:cNvSpPr>
            <a:spLocks noGrp="1"/>
          </p:cNvSpPr>
          <p:nvPr>
            <p:ph type="title" idx="13"/>
          </p:nvPr>
        </p:nvSpPr>
        <p:spPr>
          <a:xfrm>
            <a:off x="5940152" y="153216"/>
            <a:ext cx="3024336" cy="430887"/>
          </a:xfrm>
        </p:spPr>
        <p:txBody>
          <a:bodyPr/>
          <a:lstStyle/>
          <a:p>
            <a:pPr algn="r" eaLnBrk="1" hangingPunct="1"/>
            <a:r>
              <a:rPr lang="en-GB" dirty="0" smtClean="0"/>
              <a:t>Mission and methodology</a:t>
            </a:r>
          </a:p>
        </p:txBody>
      </p:sp>
      <p:sp>
        <p:nvSpPr>
          <p:cNvPr id="2" name="Freccia in giù 1"/>
          <p:cNvSpPr/>
          <p:nvPr/>
        </p:nvSpPr>
        <p:spPr bwMode="auto">
          <a:xfrm>
            <a:off x="3203848" y="4653136"/>
            <a:ext cx="648072" cy="504056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3" name="Freccia in giù 2"/>
          <p:cNvSpPr/>
          <p:nvPr/>
        </p:nvSpPr>
        <p:spPr bwMode="auto">
          <a:xfrm>
            <a:off x="3851920" y="4581128"/>
            <a:ext cx="720080" cy="576064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4" name="Freccia in giù 3"/>
          <p:cNvSpPr/>
          <p:nvPr/>
        </p:nvSpPr>
        <p:spPr bwMode="auto">
          <a:xfrm>
            <a:off x="3203848" y="4581128"/>
            <a:ext cx="334880" cy="438928"/>
          </a:xfrm>
          <a:prstGeom prst="downArrow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6" name="Fumetto 3 5"/>
          <p:cNvSpPr/>
          <p:nvPr/>
        </p:nvSpPr>
        <p:spPr bwMode="auto">
          <a:xfrm>
            <a:off x="6084168" y="2492896"/>
            <a:ext cx="1368152" cy="432048"/>
          </a:xfrm>
          <a:prstGeom prst="wedgeEllipseCallou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627063" marR="0" indent="-6270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sp>
        <p:nvSpPr>
          <p:cNvPr id="10" name="Segnaposto numero diapositiva 1"/>
          <p:cNvSpPr txBox="1">
            <a:spLocks/>
          </p:cNvSpPr>
          <p:nvPr/>
        </p:nvSpPr>
        <p:spPr>
          <a:xfrm>
            <a:off x="6551613" y="6381750"/>
            <a:ext cx="2555875" cy="339725"/>
          </a:xfrm>
          <a:prstGeom prst="rect">
            <a:avLst/>
          </a:prstGeom>
        </p:spPr>
        <p:txBody>
          <a:bodyPr/>
          <a:lstStyle>
            <a:defPPr>
              <a:defRPr lang="it-IT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pPr algn="r">
              <a:defRPr/>
            </a:pPr>
            <a:r>
              <a:rPr lang="it-IT" sz="1200" dirty="0" smtClean="0">
                <a:solidFill>
                  <a:schemeClr val="bg1"/>
                </a:solidFill>
              </a:rPr>
              <a:t>3</a:t>
            </a:r>
            <a:endParaRPr lang="it-IT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9720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contenuto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Governmental Dimension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Summit of the Prime Ministers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		Foreign Affairs Ministerial Meeting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Committee of the National Coordinators (6 in a year)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National Focal Points (by sector)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b="1" dirty="0" smtClean="0">
                <a:solidFill>
                  <a:schemeClr val="bg2"/>
                </a:solidFill>
              </a:rPr>
              <a:t>Parliamentary Dimension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b="1" dirty="0" smtClean="0">
                <a:solidFill>
                  <a:schemeClr val="bg2"/>
                </a:solidFill>
              </a:rPr>
              <a:t>Business Dimension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dirty="0">
                <a:solidFill>
                  <a:schemeClr val="bg2"/>
                </a:solidFill>
              </a:rPr>
              <a:t>	</a:t>
            </a:r>
            <a:r>
              <a:rPr lang="en-GB" sz="2400" dirty="0" smtClean="0">
                <a:solidFill>
                  <a:schemeClr val="bg2"/>
                </a:solidFill>
              </a:rPr>
              <a:t>	</a:t>
            </a:r>
            <a:r>
              <a:rPr lang="en-GB" sz="2400" b="1" dirty="0" smtClean="0">
                <a:solidFill>
                  <a:schemeClr val="bg2"/>
                </a:solidFill>
              </a:rPr>
              <a:t>CEI of the Regions (going to be established)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>
              <a:solidFill>
                <a:schemeClr val="bg2"/>
              </a:solidFill>
            </a:endParaRP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b="1" dirty="0">
                <a:solidFill>
                  <a:schemeClr val="bg2"/>
                </a:solidFill>
              </a:rPr>
              <a:t>Executive Secretariat in Trieste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GB" sz="2400" b="1" dirty="0">
                <a:solidFill>
                  <a:schemeClr val="bg2"/>
                </a:solidFill>
              </a:rPr>
              <a:t>		</a:t>
            </a:r>
            <a:r>
              <a:rPr lang="en-GB" sz="2400" b="1" dirty="0" smtClean="0">
                <a:solidFill>
                  <a:schemeClr val="bg2"/>
                </a:solidFill>
              </a:rPr>
              <a:t>Office </a:t>
            </a:r>
            <a:r>
              <a:rPr lang="en-GB" sz="2400" b="1" dirty="0">
                <a:solidFill>
                  <a:schemeClr val="bg2"/>
                </a:solidFill>
              </a:rPr>
              <a:t>for the CEI Fund at the EBRD</a:t>
            </a: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  <a:p>
            <a:pPr marL="5715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 smtClean="0">
              <a:solidFill>
                <a:schemeClr val="bg2"/>
              </a:solidFill>
            </a:endParaRPr>
          </a:p>
        </p:txBody>
      </p:sp>
      <p:sp>
        <p:nvSpPr>
          <p:cNvPr id="13315" name="Titolo 2"/>
          <p:cNvSpPr>
            <a:spLocks noGrp="1"/>
          </p:cNvSpPr>
          <p:nvPr>
            <p:ph type="title" idx="13"/>
          </p:nvPr>
        </p:nvSpPr>
        <p:spPr>
          <a:ln/>
        </p:spPr>
        <p:txBody>
          <a:bodyPr/>
          <a:lstStyle/>
          <a:p>
            <a:pPr algn="r"/>
            <a:r>
              <a:rPr lang="it-IT" dirty="0" smtClean="0"/>
              <a:t>CEI  Governing Structure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88361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contenuto 1"/>
          <p:cNvSpPr>
            <a:spLocks noGrp="1"/>
          </p:cNvSpPr>
          <p:nvPr>
            <p:ph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>
                <a:solidFill>
                  <a:schemeClr val="bg2"/>
                </a:solidFill>
              </a:rPr>
              <a:t>Strategic Objectives</a:t>
            </a:r>
          </a:p>
          <a:p>
            <a:pPr lvl="0"/>
            <a:r>
              <a:rPr lang="en-GB" sz="2000" dirty="0" smtClean="0">
                <a:solidFill>
                  <a:schemeClr val="bg2"/>
                </a:solidFill>
              </a:rPr>
              <a:t>Support CEI Member States on their path towards European integration</a:t>
            </a:r>
          </a:p>
          <a:p>
            <a:pPr lvl="0"/>
            <a:r>
              <a:rPr lang="en-GB" sz="2000" dirty="0" smtClean="0">
                <a:solidFill>
                  <a:schemeClr val="bg2"/>
                </a:solidFill>
              </a:rPr>
              <a:t>Promote alignment of CEI Member States to EU standards</a:t>
            </a:r>
          </a:p>
          <a:p>
            <a:pPr lvl="0"/>
            <a:r>
              <a:rPr lang="en-GB" sz="2000" dirty="0" smtClean="0">
                <a:solidFill>
                  <a:schemeClr val="bg2"/>
                </a:solidFill>
              </a:rPr>
              <a:t>Implement small and medium-sized projects</a:t>
            </a:r>
          </a:p>
          <a:p>
            <a:pPr lvl="0"/>
            <a:r>
              <a:rPr lang="en-GB" sz="2000" dirty="0" smtClean="0">
                <a:solidFill>
                  <a:schemeClr val="bg2"/>
                </a:solidFill>
              </a:rPr>
              <a:t>Convert constructive ideas into innovative results</a:t>
            </a:r>
          </a:p>
          <a:p>
            <a:pPr marL="0" indent="0">
              <a:buNone/>
            </a:pPr>
            <a:endParaRPr lang="en-GB" sz="2000" dirty="0" smtClean="0">
              <a:solidFill>
                <a:schemeClr val="bg2"/>
              </a:solidFill>
            </a:endParaRPr>
          </a:p>
          <a:p>
            <a:pPr marL="0" indent="0">
              <a:buNone/>
            </a:pPr>
            <a:r>
              <a:rPr lang="en-GB" sz="2000" b="1" dirty="0" smtClean="0">
                <a:solidFill>
                  <a:schemeClr val="bg2"/>
                </a:solidFill>
              </a:rPr>
              <a:t>Measures</a:t>
            </a:r>
          </a:p>
          <a:p>
            <a:r>
              <a:rPr lang="en-GB" sz="2000" dirty="0" smtClean="0">
                <a:solidFill>
                  <a:schemeClr val="bg2"/>
                </a:solidFill>
              </a:rPr>
              <a:t>Structural strengthening</a:t>
            </a:r>
          </a:p>
          <a:p>
            <a:r>
              <a:rPr lang="en-GB" sz="2000" dirty="0" smtClean="0">
                <a:solidFill>
                  <a:schemeClr val="bg2"/>
                </a:solidFill>
              </a:rPr>
              <a:t>Reinforce institutional links with the EU and other international and regional organisations</a:t>
            </a:r>
          </a:p>
          <a:p>
            <a:r>
              <a:rPr lang="en-GB" sz="2000" dirty="0" smtClean="0">
                <a:solidFill>
                  <a:schemeClr val="bg2"/>
                </a:solidFill>
              </a:rPr>
              <a:t>Attract public and private funds</a:t>
            </a:r>
          </a:p>
          <a:p>
            <a:r>
              <a:rPr lang="en-GB" sz="2000" dirty="0" smtClean="0">
                <a:solidFill>
                  <a:schemeClr val="bg2"/>
                </a:solidFill>
              </a:rPr>
              <a:t>Enhance CEI visibility and capitalisation on achievements</a:t>
            </a:r>
          </a:p>
          <a:p>
            <a:pPr marL="0" indent="0">
              <a:buNone/>
            </a:pPr>
            <a:endParaRPr lang="it-IT" sz="1800" dirty="0" smtClean="0">
              <a:solidFill>
                <a:srgbClr val="FF0000"/>
              </a:solidFill>
            </a:endParaRPr>
          </a:p>
        </p:txBody>
      </p:sp>
      <p:sp>
        <p:nvSpPr>
          <p:cNvPr id="13315" name="Titolo 2"/>
          <p:cNvSpPr>
            <a:spLocks noGrp="1"/>
          </p:cNvSpPr>
          <p:nvPr>
            <p:ph type="title" idx="13"/>
          </p:nvPr>
        </p:nvSpPr>
        <p:spPr>
          <a:ln/>
        </p:spPr>
        <p:txBody>
          <a:bodyPr/>
          <a:lstStyle/>
          <a:p>
            <a:pPr algn="r"/>
            <a:r>
              <a:rPr lang="it-IT" dirty="0" smtClean="0"/>
              <a:t>CEI Plan of Action </a:t>
            </a:r>
            <a:r>
              <a:rPr lang="it-IT" altLang="ja-JP" dirty="0" smtClean="0"/>
              <a:t>2014 – 2016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8891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/>
          </p:nvPr>
        </p:nvSpPr>
        <p:spPr>
          <a:xfrm>
            <a:off x="395536" y="1052736"/>
            <a:ext cx="8352928" cy="518457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GB" sz="2400" dirty="0" smtClean="0">
                <a:solidFill>
                  <a:srgbClr val="0000CC"/>
                </a:solidFill>
              </a:rPr>
              <a:t>The CEI is both a </a:t>
            </a:r>
            <a:r>
              <a:rPr lang="en-GB" sz="2400" b="1" u="sng" dirty="0" smtClean="0">
                <a:solidFill>
                  <a:srgbClr val="0000CC"/>
                </a:solidFill>
              </a:rPr>
              <a:t>donor</a:t>
            </a:r>
            <a:r>
              <a:rPr lang="en-GB" sz="2400" dirty="0" smtClean="0">
                <a:solidFill>
                  <a:srgbClr val="0000CC"/>
                </a:solidFill>
              </a:rPr>
              <a:t> (of its own resources mostly provided by Italy) and a </a:t>
            </a:r>
            <a:r>
              <a:rPr lang="en-GB" sz="2400" b="1" u="sng" dirty="0" smtClean="0">
                <a:solidFill>
                  <a:srgbClr val="0000CC"/>
                </a:solidFill>
              </a:rPr>
              <a:t>beneficiary</a:t>
            </a:r>
            <a:r>
              <a:rPr lang="en-GB" sz="2400" dirty="0" smtClean="0">
                <a:solidFill>
                  <a:srgbClr val="0000CC"/>
                </a:solidFill>
              </a:rPr>
              <a:t> (of EU funds).</a:t>
            </a:r>
          </a:p>
          <a:p>
            <a:pPr eaLnBrk="1" hangingPunct="1">
              <a:lnSpc>
                <a:spcPct val="90000"/>
              </a:lnSpc>
            </a:pPr>
            <a:endParaRPr lang="it-IT" sz="1800" dirty="0" smtClean="0"/>
          </a:p>
          <a:p>
            <a:pPr eaLnBrk="1" hangingPunct="1">
              <a:lnSpc>
                <a:spcPct val="90000"/>
              </a:lnSpc>
            </a:pPr>
            <a:endParaRPr lang="it-IT" sz="1800" dirty="0" smtClean="0"/>
          </a:p>
        </p:txBody>
      </p:sp>
      <p:sp>
        <p:nvSpPr>
          <p:cNvPr id="16387" name="Title 7"/>
          <p:cNvSpPr>
            <a:spLocks noGrp="1"/>
          </p:cNvSpPr>
          <p:nvPr>
            <p:ph type="title" idx="13"/>
          </p:nvPr>
        </p:nvSpPr>
        <p:spPr>
          <a:xfrm>
            <a:off x="5364088" y="153216"/>
            <a:ext cx="3600400" cy="430887"/>
          </a:xfrm>
        </p:spPr>
        <p:txBody>
          <a:bodyPr/>
          <a:lstStyle/>
          <a:p>
            <a:pPr eaLnBrk="1" hangingPunct="1"/>
            <a:r>
              <a:rPr lang="it-IT" dirty="0" smtClean="0"/>
              <a:t>CEI </a:t>
            </a:r>
            <a:r>
              <a:rPr lang="it-IT" dirty="0"/>
              <a:t>Instruments</a:t>
            </a:r>
            <a:endParaRPr lang="it-IT" dirty="0" smtClean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xmlns="" val="1713191292"/>
              </p:ext>
            </p:extLst>
          </p:nvPr>
        </p:nvGraphicFramePr>
        <p:xfrm>
          <a:off x="539552" y="2132856"/>
          <a:ext cx="8136904" cy="39605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xmlns="" val="58056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/>
          </p:nvPr>
        </p:nvSpPr>
        <p:spPr/>
        <p:txBody>
          <a:bodyPr/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b="1" dirty="0" smtClean="0">
                <a:solidFill>
                  <a:srgbClr val="0000CC"/>
                </a:solidFill>
              </a:rPr>
              <a:t>Financed by </a:t>
            </a:r>
            <a:r>
              <a:rPr lang="en-US" sz="2400" b="1" dirty="0">
                <a:solidFill>
                  <a:srgbClr val="0000CC"/>
                </a:solidFill>
              </a:rPr>
              <a:t>all Member States</a:t>
            </a:r>
            <a:r>
              <a:rPr lang="en-US" sz="2400" dirty="0">
                <a:solidFill>
                  <a:srgbClr val="0000CC"/>
                </a:solidFill>
              </a:rPr>
              <a:t>, </a:t>
            </a:r>
            <a:r>
              <a:rPr lang="en-US" sz="2400" dirty="0" smtClean="0">
                <a:solidFill>
                  <a:srgbClr val="0000CC"/>
                </a:solidFill>
              </a:rPr>
              <a:t>CEI CF </a:t>
            </a:r>
            <a:r>
              <a:rPr lang="en-US" sz="2400" dirty="0">
                <a:solidFill>
                  <a:srgbClr val="0000CC"/>
                </a:solidFill>
              </a:rPr>
              <a:t>supports seminars, workshops, conferences, training </a:t>
            </a:r>
            <a:r>
              <a:rPr lang="en-US" sz="2400" dirty="0" smtClean="0">
                <a:solidFill>
                  <a:srgbClr val="0000CC"/>
                </a:solidFill>
              </a:rPr>
              <a:t>courses thus promoting the transnational mobility </a:t>
            </a:r>
            <a:r>
              <a:rPr lang="en-US" sz="2400" dirty="0">
                <a:solidFill>
                  <a:srgbClr val="0000CC"/>
                </a:solidFill>
              </a:rPr>
              <a:t>of CEI </a:t>
            </a:r>
            <a:r>
              <a:rPr lang="en-US" sz="2400" dirty="0" smtClean="0">
                <a:solidFill>
                  <a:srgbClr val="0000CC"/>
                </a:solidFill>
              </a:rPr>
              <a:t>stakeholders and </a:t>
            </a:r>
            <a:r>
              <a:rPr lang="en-US" sz="2400" dirty="0">
                <a:solidFill>
                  <a:srgbClr val="0000CC"/>
                </a:solidFill>
              </a:rPr>
              <a:t>international </a:t>
            </a:r>
            <a:r>
              <a:rPr lang="en-US" sz="2400" dirty="0" smtClean="0">
                <a:solidFill>
                  <a:srgbClr val="0000CC"/>
                </a:solidFill>
              </a:rPr>
              <a:t>organizations, </a:t>
            </a:r>
            <a:r>
              <a:rPr lang="en-US" sz="2400" b="1" dirty="0" smtClean="0">
                <a:solidFill>
                  <a:srgbClr val="0000CC"/>
                </a:solidFill>
              </a:rPr>
              <a:t>bringing together people </a:t>
            </a:r>
            <a:r>
              <a:rPr lang="en-US" sz="2400" dirty="0" smtClean="0">
                <a:solidFill>
                  <a:srgbClr val="0000CC"/>
                </a:solidFill>
              </a:rPr>
              <a:t>from the CEI MS.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1200" dirty="0" smtClean="0">
              <a:solidFill>
                <a:srgbClr val="0000CC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CC"/>
                </a:solidFill>
              </a:rPr>
              <a:t>Since its inception in 2002 the Cooperation Fund means: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CC"/>
                </a:solidFill>
              </a:rPr>
              <a:t>o</a:t>
            </a:r>
            <a:r>
              <a:rPr lang="en-US" sz="2400" dirty="0" smtClean="0">
                <a:solidFill>
                  <a:srgbClr val="0000CC"/>
                </a:solidFill>
              </a:rPr>
              <a:t>ver 900 cooperation activities co-financed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400" dirty="0" smtClean="0">
                <a:solidFill>
                  <a:srgbClr val="0000CC"/>
                </a:solidFill>
              </a:rPr>
              <a:t>about € 10 </a:t>
            </a:r>
            <a:r>
              <a:rPr lang="en-US" sz="2400" dirty="0">
                <a:solidFill>
                  <a:srgbClr val="0000CC"/>
                </a:solidFill>
              </a:rPr>
              <a:t>million </a:t>
            </a:r>
            <a:r>
              <a:rPr lang="en-US" sz="2400" dirty="0" smtClean="0">
                <a:solidFill>
                  <a:srgbClr val="0000CC"/>
                </a:solidFill>
              </a:rPr>
              <a:t>for an </a:t>
            </a:r>
            <a:r>
              <a:rPr lang="en-US" sz="2400" dirty="0">
                <a:solidFill>
                  <a:srgbClr val="0000CC"/>
                </a:solidFill>
              </a:rPr>
              <a:t>overall value of about </a:t>
            </a:r>
            <a:r>
              <a:rPr lang="en-US" sz="2400" dirty="0" smtClean="0">
                <a:solidFill>
                  <a:srgbClr val="0000CC"/>
                </a:solidFill>
              </a:rPr>
              <a:t>€ 60 million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en-US" sz="2400" dirty="0">
                <a:solidFill>
                  <a:srgbClr val="0000CC"/>
                </a:solidFill>
              </a:rPr>
              <a:t>every </a:t>
            </a:r>
            <a:r>
              <a:rPr lang="en-US" sz="2400" dirty="0" smtClean="0">
                <a:solidFill>
                  <a:srgbClr val="0000CC"/>
                </a:solidFill>
              </a:rPr>
              <a:t>year 5,000 estimated participants taking </a:t>
            </a:r>
            <a:r>
              <a:rPr lang="en-US" sz="2400" dirty="0">
                <a:solidFill>
                  <a:srgbClr val="0000CC"/>
                </a:solidFill>
              </a:rPr>
              <a:t>part in the </a:t>
            </a:r>
            <a:r>
              <a:rPr lang="en-US" sz="2400" dirty="0" smtClean="0">
                <a:solidFill>
                  <a:srgbClr val="0000CC"/>
                </a:solidFill>
              </a:rPr>
              <a:t>events co-financed by the CEI Cooperation Fund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endParaRPr lang="en-US" altLang="ja-JP" sz="2400" dirty="0">
              <a:solidFill>
                <a:srgbClr val="0000CC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ja-JP" sz="2400" b="1" dirty="0" smtClean="0">
                <a:solidFill>
                  <a:srgbClr val="0000CC"/>
                </a:solidFill>
              </a:rPr>
              <a:t>To apply</a:t>
            </a:r>
            <a:r>
              <a:rPr lang="en-US" altLang="ja-JP" sz="2400" dirty="0" smtClean="0">
                <a:solidFill>
                  <a:srgbClr val="0000CC"/>
                </a:solidFill>
              </a:rPr>
              <a:t>	</a:t>
            </a:r>
            <a:r>
              <a:rPr lang="it-IT" altLang="ja-JP" sz="2400" dirty="0" smtClean="0">
                <a:solidFill>
                  <a:srgbClr val="0000CC"/>
                </a:solidFill>
              </a:rPr>
              <a:t>http</a:t>
            </a:r>
            <a:r>
              <a:rPr lang="it-IT" altLang="ja-JP" sz="2400" dirty="0">
                <a:solidFill>
                  <a:srgbClr val="0000CC"/>
                </a:solidFill>
              </a:rPr>
              <a:t>://www.cei.int/content/cooperation-activities</a:t>
            </a:r>
            <a:endParaRPr lang="it-IT" altLang="ja-JP" sz="2400" dirty="0" smtClean="0">
              <a:solidFill>
                <a:srgbClr val="0000CC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it-IT" altLang="ja-JP" sz="2400" u="sng" dirty="0" smtClean="0">
              <a:solidFill>
                <a:srgbClr val="0000CC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GB" sz="2400" dirty="0">
              <a:solidFill>
                <a:srgbClr val="0000CC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it-IT" altLang="ja-JP" sz="2400" u="sng" dirty="0" smtClean="0">
              <a:solidFill>
                <a:srgbClr val="0000CC"/>
              </a:solidFill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it-IT" sz="2400" i="1" dirty="0" smtClean="0">
                <a:solidFill>
                  <a:srgbClr val="0000CC"/>
                </a:solidFill>
              </a:rPr>
              <a:t>	</a:t>
            </a:r>
            <a:endParaRPr lang="it-IT" sz="2400" dirty="0" smtClean="0">
              <a:solidFill>
                <a:srgbClr val="0000CC"/>
              </a:solidFill>
            </a:endParaRPr>
          </a:p>
        </p:txBody>
      </p:sp>
      <p:sp>
        <p:nvSpPr>
          <p:cNvPr id="22531" name="Title 7"/>
          <p:cNvSpPr>
            <a:spLocks noGrp="1"/>
          </p:cNvSpPr>
          <p:nvPr>
            <p:ph type="title" idx="13"/>
          </p:nvPr>
        </p:nvSpPr>
        <p:spPr>
          <a:xfrm>
            <a:off x="5580112" y="153216"/>
            <a:ext cx="3384376" cy="430887"/>
          </a:xfrm>
        </p:spPr>
        <p:txBody>
          <a:bodyPr/>
          <a:lstStyle/>
          <a:p>
            <a:pPr eaLnBrk="1" hangingPunct="1"/>
            <a:r>
              <a:rPr lang="it-IT" dirty="0" smtClean="0"/>
              <a:t>The CEI Cooperation Fund 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03C8AE3-53FB-46C3-8DA6-DACA14B8FA31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40687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I and KEP">
  <a:themeElements>
    <a:clrScheme name="CEI 2014">
      <a:dk1>
        <a:srgbClr val="FFFFFF"/>
      </a:dk1>
      <a:lt1>
        <a:srgbClr val="000000"/>
      </a:lt1>
      <a:dk2>
        <a:srgbClr val="F2F2F2"/>
      </a:dk2>
      <a:lt2>
        <a:srgbClr val="0070C0"/>
      </a:lt2>
      <a:accent1>
        <a:srgbClr val="000000"/>
      </a:accent1>
      <a:accent2>
        <a:srgbClr val="0C0C0C"/>
      </a:accent2>
      <a:accent3>
        <a:srgbClr val="262626"/>
      </a:accent3>
      <a:accent4>
        <a:srgbClr val="3F3F3F"/>
      </a:accent4>
      <a:accent5>
        <a:srgbClr val="595959"/>
      </a:accent5>
      <a:accent6>
        <a:srgbClr val="7F7F7F"/>
      </a:accent6>
      <a:hlink>
        <a:srgbClr val="7FCAFF"/>
      </a:hlink>
      <a:folHlink>
        <a:srgbClr val="40AFFF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627063" marR="0" indent="-627063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v"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627063" marR="0" indent="-627063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Char char="v"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I and KE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I and KE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I and KE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I and KE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I and KE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I and KE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I and KE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I and KE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I and KE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I and KE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I and KE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I and KE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5597</TotalTime>
  <Words>1044</Words>
  <Application>Microsoft Office PowerPoint</Application>
  <PresentationFormat>Presentazione su schermo (4:3)</PresentationFormat>
  <Paragraphs>355</Paragraphs>
  <Slides>21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2" baseType="lpstr">
      <vt:lpstr>CEI and KEP</vt:lpstr>
      <vt:lpstr>Diapositiva 1</vt:lpstr>
      <vt:lpstr>Membership and Geopolitical Context 1</vt:lpstr>
      <vt:lpstr>Membership and Geopolitical context 2</vt:lpstr>
      <vt:lpstr>Mission and methodology</vt:lpstr>
      <vt:lpstr>Mission and methodology</vt:lpstr>
      <vt:lpstr>CEI  Governing Structure </vt:lpstr>
      <vt:lpstr>CEI Plan of Action 2014 – 2016</vt:lpstr>
      <vt:lpstr>CEI Instruments</vt:lpstr>
      <vt:lpstr>The CEI Cooperation Fund </vt:lpstr>
      <vt:lpstr>Local Authorities  and Migrations 1</vt:lpstr>
      <vt:lpstr>Local Authorities  and Migrations 2</vt:lpstr>
      <vt:lpstr>Local Authorities  and Migrations 3</vt:lpstr>
      <vt:lpstr>Local Authorities  and Migrations 4</vt:lpstr>
      <vt:lpstr>Local Authorities  and Migrations 5</vt:lpstr>
      <vt:lpstr>Local Authorities  and Migrations 6</vt:lpstr>
      <vt:lpstr>Local Authorities  and Migrations 7</vt:lpstr>
      <vt:lpstr>Local Authorities  and Migrations 8</vt:lpstr>
      <vt:lpstr>Local Authorities  and Migrations 9</vt:lpstr>
      <vt:lpstr>Local Authorities  and Migrations10</vt:lpstr>
      <vt:lpstr>Local Authorities  and Migrations 11</vt:lpstr>
      <vt:lpstr>Diapositiva 21</vt:lpstr>
    </vt:vector>
  </TitlesOfParts>
  <Company>C.E.I.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vlad</dc:creator>
  <cp:lastModifiedBy>Ugo Poli</cp:lastModifiedBy>
  <cp:revision>631</cp:revision>
  <cp:lastPrinted>2016-12-01T15:00:23Z</cp:lastPrinted>
  <dcterms:created xsi:type="dcterms:W3CDTF">2010-11-04T17:48:44Z</dcterms:created>
  <dcterms:modified xsi:type="dcterms:W3CDTF">2016-12-12T22:49:02Z</dcterms:modified>
</cp:coreProperties>
</file>