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8"/>
  </p:notesMasterIdLst>
  <p:sldIdLst>
    <p:sldId id="314" r:id="rId2"/>
    <p:sldId id="257" r:id="rId3"/>
    <p:sldId id="276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00" r:id="rId16"/>
    <p:sldId id="280" r:id="rId17"/>
    <p:sldId id="316" r:id="rId18"/>
    <p:sldId id="266" r:id="rId19"/>
    <p:sldId id="283" r:id="rId20"/>
    <p:sldId id="285" r:id="rId21"/>
    <p:sldId id="281" r:id="rId22"/>
    <p:sldId id="284" r:id="rId23"/>
    <p:sldId id="290" r:id="rId24"/>
    <p:sldId id="286" r:id="rId25"/>
    <p:sldId id="292" r:id="rId26"/>
    <p:sldId id="273" r:id="rId27"/>
    <p:sldId id="287" r:id="rId28"/>
    <p:sldId id="294" r:id="rId29"/>
    <p:sldId id="288" r:id="rId30"/>
    <p:sldId id="315" r:id="rId31"/>
    <p:sldId id="324" r:id="rId32"/>
    <p:sldId id="325" r:id="rId33"/>
    <p:sldId id="317" r:id="rId34"/>
    <p:sldId id="323" r:id="rId35"/>
    <p:sldId id="322" r:id="rId36"/>
    <p:sldId id="298" r:id="rId3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e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E3F5"/>
    <a:srgbClr val="1FB0DC"/>
    <a:srgbClr val="D2B4A6"/>
    <a:srgbClr val="734F29"/>
    <a:srgbClr val="D24726"/>
    <a:srgbClr val="DD462F"/>
    <a:srgbClr val="AEB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84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rafici_valori%20assolut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65126699817088"/>
          <c:y val="3.2895946142386681E-2"/>
          <c:w val="0.73873193057970699"/>
          <c:h val="0.884830924928218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'valori assoluti'!$B$39:$B$40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'valori assoluti'!$C$39:$C$40</c:f>
              <c:numCache>
                <c:formatCode>###0</c:formatCode>
                <c:ptCount val="2"/>
                <c:pt idx="0">
                  <c:v>49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nuovi!$B$3:$B$11</c:f>
              <c:strCache>
                <c:ptCount val="9"/>
                <c:pt idx="0">
                  <c:v>Ente di formazione</c:v>
                </c:pt>
                <c:pt idx="1">
                  <c:v>Ordine professionale</c:v>
                </c:pt>
                <c:pt idx="2">
                  <c:v>n.i.</c:v>
                </c:pt>
                <c:pt idx="3">
                  <c:v>Biblioteca pubblica</c:v>
                </c:pt>
                <c:pt idx="4">
                  <c:v>Informagiovani</c:v>
                </c:pt>
                <c:pt idx="5">
                  <c:v>Spa; impresa privata; liberi professionisti</c:v>
                </c:pt>
                <c:pt idx="6">
                  <c:v>Associazione/organizzazione no profit</c:v>
                </c:pt>
                <c:pt idx="7">
                  <c:v>Amm.locale/Ente pubblico</c:v>
                </c:pt>
                <c:pt idx="8">
                  <c:v>Istituzione scolastica</c:v>
                </c:pt>
              </c:strCache>
            </c:strRef>
          </c:cat>
          <c:val>
            <c:numRef>
              <c:f>nuovi!$C$3:$C$11</c:f>
              <c:numCache>
                <c:formatCode>###0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19863360"/>
        <c:axId val="419863752"/>
      </c:barChart>
      <c:catAx>
        <c:axId val="419863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63752"/>
        <c:crosses val="autoZero"/>
        <c:auto val="1"/>
        <c:lblAlgn val="ctr"/>
        <c:lblOffset val="100"/>
        <c:noMultiLvlLbl val="0"/>
      </c:catAx>
      <c:valAx>
        <c:axId val="419863752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nuovi!$B$48:$B$55</c:f>
              <c:strCache>
                <c:ptCount val="8"/>
                <c:pt idx="0">
                  <c:v>Ciclo di conferenze/seminari replicato in più edizioni/territori</c:v>
                </c:pt>
                <c:pt idx="1">
                  <c:v>Percorso formativo/training per genitori</c:v>
                </c:pt>
                <c:pt idx="2">
                  <c:v>Campagna di sensibilizzazione </c:v>
                </c:pt>
                <c:pt idx="3">
                  <c:v>Ciclo di conferenze/seminari</c:v>
                </c:pt>
                <c:pt idx="4">
                  <c:v>Conferenza/seminario replicato in più edizioni/territori</c:v>
                </c:pt>
                <c:pt idx="5">
                  <c:v>Percorso per più tipologie di beneficiari</c:v>
                </c:pt>
                <c:pt idx="6">
                  <c:v>Conferenza/seminario singolo</c:v>
                </c:pt>
                <c:pt idx="7">
                  <c:v>Percorso formativo/training per allievi/studenti</c:v>
                </c:pt>
              </c:strCache>
            </c:strRef>
          </c:cat>
          <c:val>
            <c:numRef>
              <c:f>nuovi!$C$48:$C$55</c:f>
              <c:numCache>
                <c:formatCode>###0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70241288"/>
        <c:axId val="470241680"/>
      </c:barChart>
      <c:catAx>
        <c:axId val="470241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41680"/>
        <c:crosses val="autoZero"/>
        <c:auto val="1"/>
        <c:lblAlgn val="ctr"/>
        <c:lblOffset val="100"/>
        <c:noMultiLvlLbl val="0"/>
      </c:catAx>
      <c:valAx>
        <c:axId val="470241680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4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'valori assoluti'!$B$103:$B$112</c:f>
              <c:strCache>
                <c:ptCount val="10"/>
                <c:pt idx="0">
                  <c:v>Studenti universitari</c:v>
                </c:pt>
                <c:pt idx="1">
                  <c:v>Operatori settore socio-sanitario</c:v>
                </c:pt>
                <c:pt idx="2">
                  <c:v>Pubblica Amministrazione</c:v>
                </c:pt>
                <c:pt idx="3">
                  <c:v>Allievi scuola elementare</c:v>
                </c:pt>
                <c:pt idx="4">
                  <c:v>Rappresentanti della società civile</c:v>
                </c:pt>
                <c:pt idx="5">
                  <c:v>Cittadinanza</c:v>
                </c:pt>
                <c:pt idx="6">
                  <c:v>Allievi scuola superiore</c:v>
                </c:pt>
                <c:pt idx="7">
                  <c:v>Insegnanti/professori </c:v>
                </c:pt>
                <c:pt idx="8">
                  <c:v>Genitori</c:v>
                </c:pt>
                <c:pt idx="9">
                  <c:v>Allievi scuola media</c:v>
                </c:pt>
              </c:strCache>
            </c:strRef>
          </c:cat>
          <c:val>
            <c:numRef>
              <c:f>'valori assoluti'!$C$103:$C$112</c:f>
              <c:numCache>
                <c:formatCode>###0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12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70242464"/>
        <c:axId val="470242856"/>
      </c:barChart>
      <c:catAx>
        <c:axId val="47024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470242856"/>
        <c:crosses val="autoZero"/>
        <c:auto val="1"/>
        <c:lblAlgn val="ctr"/>
        <c:lblOffset val="100"/>
        <c:noMultiLvlLbl val="0"/>
      </c:catAx>
      <c:valAx>
        <c:axId val="470242856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7024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'valori assoluti'!$B$89:$B$93</c:f>
              <c:strCache>
                <c:ptCount val="5"/>
                <c:pt idx="0">
                  <c:v>Altro</c:v>
                </c:pt>
                <c:pt idx="1">
                  <c:v>Contribuire al contrasto del fenomeno cyberbullismo</c:v>
                </c:pt>
                <c:pt idx="2">
                  <c:v>Aumentare la conoscenza del fenomeno del cyberbullismo</c:v>
                </c:pt>
                <c:pt idx="3">
                  <c:v>Contribuire alla prevenzione del fenomeno cyberbullismo</c:v>
                </c:pt>
                <c:pt idx="4">
                  <c:v>Aumentare la conoscenza sull’utilizzo responsabile degli strumenti informatici</c:v>
                </c:pt>
              </c:strCache>
            </c:strRef>
          </c:cat>
          <c:val>
            <c:numRef>
              <c:f>'valori assoluti'!$C$89:$C$93</c:f>
              <c:numCache>
                <c:formatCode>###0</c:formatCode>
                <c:ptCount val="5"/>
                <c:pt idx="0">
                  <c:v>5</c:v>
                </c:pt>
                <c:pt idx="1">
                  <c:v>15</c:v>
                </c:pt>
                <c:pt idx="2">
                  <c:v>19</c:v>
                </c:pt>
                <c:pt idx="3">
                  <c:v>30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70671008"/>
        <c:axId val="470671400"/>
      </c:barChart>
      <c:catAx>
        <c:axId val="47067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71400"/>
        <c:crosses val="autoZero"/>
        <c:auto val="1"/>
        <c:lblAlgn val="ctr"/>
        <c:lblOffset val="100"/>
        <c:noMultiLvlLbl val="0"/>
      </c:catAx>
      <c:valAx>
        <c:axId val="470671400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'valori assoluti'!$B$120:$B$125</c:f>
              <c:strCache>
                <c:ptCount val="6"/>
                <c:pt idx="0">
                  <c:v>Autorità regionali</c:v>
                </c:pt>
                <c:pt idx="1">
                  <c:v>Autorità nazionali</c:v>
                </c:pt>
                <c:pt idx="2">
                  <c:v>Istituti scolastici/di formazione</c:v>
                </c:pt>
                <c:pt idx="3">
                  <c:v>Autorità locali</c:v>
                </c:pt>
                <c:pt idx="4">
                  <c:v>Forze dell'0rdine</c:v>
                </c:pt>
                <c:pt idx="5">
                  <c:v>Organizzazioni della società civile</c:v>
                </c:pt>
              </c:strCache>
            </c:strRef>
          </c:cat>
          <c:val>
            <c:numRef>
              <c:f>'valori assoluti'!$C$120:$C$125</c:f>
              <c:numCache>
                <c:formatCode>###0</c:formatCode>
                <c:ptCount val="6"/>
                <c:pt idx="0">
                  <c:v>1</c:v>
                </c:pt>
                <c:pt idx="1">
                  <c:v>5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70601696"/>
        <c:axId val="470602088"/>
      </c:barChart>
      <c:catAx>
        <c:axId val="47060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02088"/>
        <c:crosses val="autoZero"/>
        <c:auto val="1"/>
        <c:lblAlgn val="ctr"/>
        <c:lblOffset val="100"/>
        <c:noMultiLvlLbl val="0"/>
      </c:catAx>
      <c:valAx>
        <c:axId val="470602088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'valori assoluti'!$B$141:$B$146</c:f>
              <c:strCache>
                <c:ptCount val="6"/>
                <c:pt idx="0">
                  <c:v>Bando comunale</c:v>
                </c:pt>
                <c:pt idx="1">
                  <c:v>Bando nazionale</c:v>
                </c:pt>
                <c:pt idx="2">
                  <c:v>Bando europeo</c:v>
                </c:pt>
                <c:pt idx="3">
                  <c:v>Bando di Enti</c:v>
                </c:pt>
                <c:pt idx="4">
                  <c:v>Bando regionale</c:v>
                </c:pt>
                <c:pt idx="5">
                  <c:v>Risorse proprie</c:v>
                </c:pt>
              </c:strCache>
            </c:strRef>
          </c:cat>
          <c:val>
            <c:numRef>
              <c:f>'valori assoluti'!$C$141:$C$146</c:f>
              <c:numCache>
                <c:formatCode>###0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70607968"/>
        <c:axId val="470608360"/>
      </c:barChart>
      <c:catAx>
        <c:axId val="47060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08360"/>
        <c:crosses val="autoZero"/>
        <c:auto val="1"/>
        <c:lblAlgn val="l"/>
        <c:lblOffset val="100"/>
        <c:noMultiLvlLbl val="0"/>
      </c:catAx>
      <c:valAx>
        <c:axId val="470608360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0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'valori assoluti'!$B$161:$B$165</c:f>
              <c:strCache>
                <c:ptCount val="5"/>
                <c:pt idx="0">
                  <c:v>Prodotto rapp. scientifico</c:v>
                </c:pt>
                <c:pt idx="1">
                  <c:v>Prodottto materiale informativo cartaceo</c:v>
                </c:pt>
                <c:pt idx="2">
                  <c:v>Prodotto Canali online di comunicazione dedicati</c:v>
                </c:pt>
                <c:pt idx="3">
                  <c:v>Prodotto Linee guida/manuali/Vademecum</c:v>
                </c:pt>
                <c:pt idx="4">
                  <c:v>Prodotto Materiale informativo elettronico</c:v>
                </c:pt>
              </c:strCache>
            </c:strRef>
          </c:cat>
          <c:val>
            <c:numRef>
              <c:f>'valori assoluti'!$C$161:$C$165</c:f>
              <c:numCache>
                <c:formatCode>###0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70031792"/>
        <c:axId val="470032184"/>
      </c:barChart>
      <c:catAx>
        <c:axId val="47003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32184"/>
        <c:crosses val="autoZero"/>
        <c:auto val="1"/>
        <c:lblAlgn val="ctr"/>
        <c:lblOffset val="100"/>
        <c:noMultiLvlLbl val="0"/>
      </c:catAx>
      <c:valAx>
        <c:axId val="470032184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3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Sheet1!$C$1:$C$2</c:f>
              <c:strCache>
                <c:ptCount val="1"/>
                <c:pt idx="0">
                  <c:v>Iniziativa sottoposta a monitoraggio e/o valutazione 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Sheet1!$A$3:$B$5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Sheet1!$C$3:$C$5</c:f>
              <c:numCache>
                <c:formatCode>###0</c:formatCode>
                <c:ptCount val="2"/>
                <c:pt idx="0">
                  <c:v>14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3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3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D1568-FD15-4E13-9D67-ED804EDB9299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AB4C1D-8439-43F6-A441-6C596DFEA095}">
      <dgm:prSet phldrT="[Testo]"/>
      <dgm:spPr/>
      <dgm:t>
        <a:bodyPr/>
        <a:lstStyle/>
        <a:p>
          <a:r>
            <a:rPr lang="it-IT" b="1" dirty="0" smtClean="0"/>
            <a:t>Nazioni Unite</a:t>
          </a:r>
        </a:p>
        <a:p>
          <a:r>
            <a:rPr lang="it-IT" b="1" dirty="0" smtClean="0"/>
            <a:t>(Rappresentante Speciale dell’Onu sulla Violenza contro l’infanzia, 2016) </a:t>
          </a:r>
          <a:endParaRPr lang="it-IT" b="1" dirty="0"/>
        </a:p>
      </dgm:t>
    </dgm:pt>
    <dgm:pt modelId="{C5FC754A-FE0E-4962-A676-ECA79F9F3FA5}" type="parTrans" cxnId="{C8E75B33-87E7-4D4D-BB7B-DAA20C8B493E}">
      <dgm:prSet/>
      <dgm:spPr/>
      <dgm:t>
        <a:bodyPr/>
        <a:lstStyle/>
        <a:p>
          <a:endParaRPr lang="it-IT"/>
        </a:p>
      </dgm:t>
    </dgm:pt>
    <dgm:pt modelId="{2A227390-7864-40D3-AFB8-E506258969A8}" type="sibTrans" cxnId="{C8E75B33-87E7-4D4D-BB7B-DAA20C8B493E}">
      <dgm:prSet/>
      <dgm:spPr/>
      <dgm:t>
        <a:bodyPr/>
        <a:lstStyle/>
        <a:p>
          <a:endParaRPr lang="it-IT"/>
        </a:p>
      </dgm:t>
    </dgm:pt>
    <dgm:pt modelId="{931DCDDD-076A-4739-A67A-4B0241F73DC2}">
      <dgm:prSet custT="1"/>
      <dgm:spPr/>
      <dgm:t>
        <a:bodyPr/>
        <a:lstStyle/>
        <a:p>
          <a:pPr algn="just"/>
          <a:r>
            <a:rPr lang="en-US" sz="1600" dirty="0" smtClean="0"/>
            <a:t>“</a:t>
          </a:r>
          <a:r>
            <a:rPr lang="en-US" sz="1600" dirty="0" err="1" smtClean="0"/>
            <a:t>Atto</a:t>
          </a:r>
          <a:r>
            <a:rPr lang="en-US" sz="1600" dirty="0" smtClean="0"/>
            <a:t> </a:t>
          </a:r>
          <a:r>
            <a:rPr lang="en-US" sz="1600" dirty="0" err="1" smtClean="0"/>
            <a:t>aggressivo</a:t>
          </a:r>
          <a:r>
            <a:rPr lang="en-US" sz="1600" dirty="0" smtClean="0"/>
            <a:t> e </a:t>
          </a:r>
          <a:r>
            <a:rPr lang="en-US" sz="1600" dirty="0" err="1" smtClean="0"/>
            <a:t>intenzionale</a:t>
          </a:r>
          <a:r>
            <a:rPr lang="en-US" sz="1600" dirty="0" smtClean="0"/>
            <a:t> </a:t>
          </a:r>
          <a:r>
            <a:rPr lang="en-US" sz="1600" dirty="0" err="1" smtClean="0"/>
            <a:t>compiuto</a:t>
          </a:r>
          <a:r>
            <a:rPr lang="en-US" sz="1600" dirty="0" smtClean="0"/>
            <a:t> da un </a:t>
          </a:r>
          <a:r>
            <a:rPr lang="en-US" sz="1600" dirty="0" err="1" smtClean="0"/>
            <a:t>gruppo</a:t>
          </a:r>
          <a:r>
            <a:rPr lang="en-US" sz="1600" dirty="0" smtClean="0"/>
            <a:t> di </a:t>
          </a:r>
          <a:r>
            <a:rPr lang="en-US" sz="1600" dirty="0" err="1" smtClean="0"/>
            <a:t>persone</a:t>
          </a:r>
          <a:r>
            <a:rPr lang="en-US" sz="1600" dirty="0" smtClean="0"/>
            <a:t> o da un solo </a:t>
          </a:r>
          <a:r>
            <a:rPr lang="en-US" sz="1600" dirty="0" err="1" smtClean="0"/>
            <a:t>individuo</a:t>
          </a:r>
          <a:r>
            <a:rPr lang="en-US" sz="1600" dirty="0" smtClean="0"/>
            <a:t>, </a:t>
          </a:r>
          <a:r>
            <a:rPr lang="en-US" sz="1600" dirty="0" err="1" smtClean="0"/>
            <a:t>utilizzando</a:t>
          </a:r>
          <a:r>
            <a:rPr lang="en-US" sz="1600" dirty="0" smtClean="0"/>
            <a:t> le </a:t>
          </a:r>
          <a:r>
            <a:rPr lang="en-US" sz="1600" dirty="0" err="1" smtClean="0"/>
            <a:t>tecnologie</a:t>
          </a:r>
          <a:r>
            <a:rPr lang="en-US" sz="1600" dirty="0" smtClean="0"/>
            <a:t> di </a:t>
          </a:r>
          <a:r>
            <a:rPr lang="en-US" sz="1600" dirty="0" err="1" smtClean="0"/>
            <a:t>comunicazione</a:t>
          </a:r>
          <a:r>
            <a:rPr lang="en-US" sz="1600" dirty="0" smtClean="0"/>
            <a:t> </a:t>
          </a:r>
          <a:r>
            <a:rPr lang="en-US" sz="1600" dirty="0" err="1" smtClean="0"/>
            <a:t>elettronica</a:t>
          </a:r>
          <a:r>
            <a:rPr lang="en-US" sz="1600" dirty="0" smtClean="0"/>
            <a:t>, </a:t>
          </a:r>
          <a:r>
            <a:rPr lang="en-US" sz="1600" dirty="0" err="1" smtClean="0"/>
            <a:t>contro</a:t>
          </a:r>
          <a:r>
            <a:rPr lang="en-US" sz="1600" dirty="0" smtClean="0"/>
            <a:t> </a:t>
          </a:r>
          <a:r>
            <a:rPr lang="en-US" sz="1600" dirty="0" err="1" smtClean="0"/>
            <a:t>una</a:t>
          </a:r>
          <a:r>
            <a:rPr lang="en-US" sz="1600" dirty="0" smtClean="0"/>
            <a:t> </a:t>
          </a:r>
          <a:r>
            <a:rPr lang="en-US" sz="1600" dirty="0" err="1" smtClean="0"/>
            <a:t>vittima</a:t>
          </a:r>
          <a:r>
            <a:rPr lang="en-US" sz="1600" dirty="0" smtClean="0"/>
            <a:t> </a:t>
          </a:r>
          <a:r>
            <a:rPr lang="en-US" sz="1600" dirty="0" err="1" smtClean="0"/>
            <a:t>che</a:t>
          </a:r>
          <a:r>
            <a:rPr lang="en-US" sz="1600" dirty="0" smtClean="0"/>
            <a:t> non </a:t>
          </a:r>
          <a:r>
            <a:rPr lang="en-US" sz="1600" dirty="0" err="1" smtClean="0"/>
            <a:t>può</a:t>
          </a:r>
          <a:r>
            <a:rPr lang="en-US" sz="1600" dirty="0" smtClean="0"/>
            <a:t> </a:t>
          </a:r>
          <a:r>
            <a:rPr lang="en-US" sz="1600" dirty="0" err="1" smtClean="0"/>
            <a:t>facilmente</a:t>
          </a:r>
          <a:r>
            <a:rPr lang="en-US" sz="1600" dirty="0" smtClean="0"/>
            <a:t> </a:t>
          </a:r>
          <a:r>
            <a:rPr lang="en-US" sz="1600" dirty="0" err="1" smtClean="0"/>
            <a:t>difendere</a:t>
          </a:r>
          <a:r>
            <a:rPr lang="en-US" sz="1600" dirty="0" smtClean="0"/>
            <a:t>”</a:t>
          </a:r>
        </a:p>
      </dgm:t>
    </dgm:pt>
    <dgm:pt modelId="{65C4B3A7-C46D-4E0C-8564-0F2FABE8C4DE}" type="parTrans" cxnId="{E6971AC4-497E-4891-9870-507FA8728717}">
      <dgm:prSet/>
      <dgm:spPr/>
      <dgm:t>
        <a:bodyPr/>
        <a:lstStyle/>
        <a:p>
          <a:endParaRPr lang="it-IT"/>
        </a:p>
      </dgm:t>
    </dgm:pt>
    <dgm:pt modelId="{4AB51D4A-A874-4B3F-A16D-AC63D43A8C89}" type="sibTrans" cxnId="{E6971AC4-497E-4891-9870-507FA8728717}">
      <dgm:prSet/>
      <dgm:spPr/>
      <dgm:t>
        <a:bodyPr/>
        <a:lstStyle/>
        <a:p>
          <a:endParaRPr lang="it-IT"/>
        </a:p>
      </dgm:t>
    </dgm:pt>
    <dgm:pt modelId="{E5016206-8410-4201-9A64-F3A7E9676242}">
      <dgm:prSet/>
      <dgm:spPr/>
      <dgm:t>
        <a:bodyPr/>
        <a:lstStyle/>
        <a:p>
          <a:r>
            <a:rPr lang="en-US" b="1" dirty="0" err="1" smtClean="0"/>
            <a:t>Unione</a:t>
          </a:r>
          <a:r>
            <a:rPr lang="en-US" b="1" dirty="0" smtClean="0"/>
            <a:t> </a:t>
          </a:r>
          <a:r>
            <a:rPr lang="en-US" b="1" dirty="0" err="1" smtClean="0"/>
            <a:t>Europea</a:t>
          </a:r>
          <a:endParaRPr lang="en-US" b="1" dirty="0" smtClean="0"/>
        </a:p>
        <a:p>
          <a:r>
            <a:rPr lang="en-US" b="1" dirty="0" smtClean="0"/>
            <a:t>(</a:t>
          </a:r>
          <a:r>
            <a:rPr lang="en-US" b="1" dirty="0" err="1" smtClean="0"/>
            <a:t>Commissione</a:t>
          </a:r>
          <a:r>
            <a:rPr lang="en-US" b="1" dirty="0" smtClean="0"/>
            <a:t> </a:t>
          </a:r>
          <a:r>
            <a:rPr lang="en-US" b="1" dirty="0" err="1" smtClean="0"/>
            <a:t>Europea</a:t>
          </a:r>
          <a:r>
            <a:rPr lang="en-US" b="1" dirty="0" smtClean="0"/>
            <a:t>, 2009)</a:t>
          </a:r>
        </a:p>
      </dgm:t>
    </dgm:pt>
    <dgm:pt modelId="{3A3274A7-FA49-4C08-803B-ED60D1C9352F}" type="parTrans" cxnId="{FA4E6CE1-36BD-4C78-BD90-7D5B5B4D4E08}">
      <dgm:prSet/>
      <dgm:spPr/>
      <dgm:t>
        <a:bodyPr/>
        <a:lstStyle/>
        <a:p>
          <a:endParaRPr lang="it-IT"/>
        </a:p>
      </dgm:t>
    </dgm:pt>
    <dgm:pt modelId="{CFEAFFFE-C2C6-4D07-A5A1-07E3669939D2}" type="sibTrans" cxnId="{FA4E6CE1-36BD-4C78-BD90-7D5B5B4D4E08}">
      <dgm:prSet/>
      <dgm:spPr/>
      <dgm:t>
        <a:bodyPr/>
        <a:lstStyle/>
        <a:p>
          <a:endParaRPr lang="it-IT"/>
        </a:p>
      </dgm:t>
    </dgm:pt>
    <dgm:pt modelId="{1758993D-AA33-4411-A959-6C0E27C0B647}">
      <dgm:prSet custT="1"/>
      <dgm:spPr/>
      <dgm:t>
        <a:bodyPr/>
        <a:lstStyle/>
        <a:p>
          <a:pPr algn="just"/>
          <a:r>
            <a:rPr lang="en-US" sz="1600" dirty="0" smtClean="0"/>
            <a:t>“</a:t>
          </a:r>
          <a:r>
            <a:rPr lang="en-US" sz="1600" dirty="0" err="1" smtClean="0"/>
            <a:t>Atto</a:t>
          </a:r>
          <a:r>
            <a:rPr lang="en-US" sz="1600" dirty="0" smtClean="0"/>
            <a:t> di </a:t>
          </a:r>
          <a:r>
            <a:rPr lang="en-US" sz="1600" dirty="0" err="1" smtClean="0"/>
            <a:t>violenza</a:t>
          </a:r>
          <a:r>
            <a:rPr lang="en-US" sz="1600" dirty="0" smtClean="0"/>
            <a:t> </a:t>
          </a:r>
          <a:r>
            <a:rPr lang="en-US" sz="1600" dirty="0" err="1" smtClean="0"/>
            <a:t>verbale</a:t>
          </a:r>
          <a:r>
            <a:rPr lang="en-US" sz="1600" dirty="0" smtClean="0"/>
            <a:t> o </a:t>
          </a:r>
          <a:r>
            <a:rPr lang="en-US" sz="1600" dirty="0" err="1" smtClean="0"/>
            <a:t>psicologica</a:t>
          </a:r>
          <a:r>
            <a:rPr lang="en-US" sz="1600" dirty="0" smtClean="0"/>
            <a:t> </a:t>
          </a:r>
          <a:r>
            <a:rPr lang="en-US" sz="1600" dirty="0" err="1" smtClean="0"/>
            <a:t>compiuto</a:t>
          </a:r>
          <a:r>
            <a:rPr lang="en-US" sz="1600" dirty="0" smtClean="0"/>
            <a:t> da un </a:t>
          </a:r>
          <a:r>
            <a:rPr lang="en-US" sz="1600" dirty="0" err="1" smtClean="0"/>
            <a:t>individuo</a:t>
          </a:r>
          <a:r>
            <a:rPr lang="en-US" sz="1600" dirty="0" smtClean="0"/>
            <a:t> o da un </a:t>
          </a:r>
          <a:r>
            <a:rPr lang="en-US" sz="1600" dirty="0" err="1" smtClean="0"/>
            <a:t>gruppo</a:t>
          </a:r>
          <a:r>
            <a:rPr lang="en-US" sz="1600" dirty="0" smtClean="0"/>
            <a:t> di </a:t>
          </a:r>
          <a:r>
            <a:rPr lang="en-US" sz="1600" dirty="0" err="1" smtClean="0"/>
            <a:t>individui</a:t>
          </a:r>
          <a:r>
            <a:rPr lang="en-US" sz="1600" dirty="0" smtClean="0"/>
            <a:t> </a:t>
          </a:r>
          <a:r>
            <a:rPr lang="en-US" sz="1600" dirty="0" err="1" smtClean="0"/>
            <a:t>contro</a:t>
          </a:r>
          <a:r>
            <a:rPr lang="en-US" sz="1600" dirty="0" smtClean="0"/>
            <a:t> </a:t>
          </a:r>
          <a:r>
            <a:rPr lang="en-US" sz="1600" dirty="0" err="1" smtClean="0"/>
            <a:t>terzi</a:t>
          </a:r>
          <a:r>
            <a:rPr lang="en-US" sz="1600" dirty="0" smtClean="0"/>
            <a:t>”</a:t>
          </a:r>
          <a:endParaRPr lang="it-IT" sz="1600" dirty="0" smtClean="0"/>
        </a:p>
      </dgm:t>
    </dgm:pt>
    <dgm:pt modelId="{7D417050-9DD7-4E07-A3C5-7B09C4C09378}" type="parTrans" cxnId="{F6CCAC86-9235-4926-9FD6-9C7FEA378665}">
      <dgm:prSet/>
      <dgm:spPr/>
      <dgm:t>
        <a:bodyPr/>
        <a:lstStyle/>
        <a:p>
          <a:endParaRPr lang="it-IT"/>
        </a:p>
      </dgm:t>
    </dgm:pt>
    <dgm:pt modelId="{FD651E0B-A2EC-4D10-BA59-86088BC64261}" type="sibTrans" cxnId="{F6CCAC86-9235-4926-9FD6-9C7FEA378665}">
      <dgm:prSet/>
      <dgm:spPr/>
      <dgm:t>
        <a:bodyPr/>
        <a:lstStyle/>
        <a:p>
          <a:endParaRPr lang="it-IT"/>
        </a:p>
      </dgm:t>
    </dgm:pt>
    <dgm:pt modelId="{263629E4-FB21-495E-88EF-048E1FFD65D6}">
      <dgm:prSet/>
      <dgm:spPr/>
      <dgm:t>
        <a:bodyPr/>
        <a:lstStyle/>
        <a:p>
          <a:r>
            <a:rPr lang="it-IT" b="1" dirty="0" smtClean="0"/>
            <a:t>Accademia/ricerca </a:t>
          </a:r>
        </a:p>
        <a:p>
          <a:r>
            <a:rPr lang="it-IT" b="1" dirty="0" smtClean="0"/>
            <a:t>(Smith ,2008)</a:t>
          </a:r>
        </a:p>
      </dgm:t>
    </dgm:pt>
    <dgm:pt modelId="{67BCA974-C453-474B-86C0-4E89EAE748D9}" type="parTrans" cxnId="{F957B5AA-7426-4C83-82AD-6FDD7A0BF8CC}">
      <dgm:prSet/>
      <dgm:spPr/>
      <dgm:t>
        <a:bodyPr/>
        <a:lstStyle/>
        <a:p>
          <a:endParaRPr lang="it-IT"/>
        </a:p>
      </dgm:t>
    </dgm:pt>
    <dgm:pt modelId="{168083DC-B2B0-44AF-8D28-868C9EC4B74C}" type="sibTrans" cxnId="{F957B5AA-7426-4C83-82AD-6FDD7A0BF8CC}">
      <dgm:prSet/>
      <dgm:spPr/>
      <dgm:t>
        <a:bodyPr/>
        <a:lstStyle/>
        <a:p>
          <a:endParaRPr lang="it-IT"/>
        </a:p>
      </dgm:t>
    </dgm:pt>
    <dgm:pt modelId="{2A68634D-665E-4810-AE5D-4709D982B7A2}">
      <dgm:prSet/>
      <dgm:spPr/>
      <dgm:t>
        <a:bodyPr/>
        <a:lstStyle/>
        <a:p>
          <a:pPr algn="just"/>
          <a:r>
            <a:rPr lang="it-IT" dirty="0" smtClean="0"/>
            <a:t>“Atto aggressivo e intenzionale, non sporadico, compiuto utilizzando le nuove tecnologie dell’informazione e della comunicazione – social network, e-mail, chat rooms, instant messaging – da un gruppo di persone o da un solo individuo nei confronti di terzi che non si possono facilmente difendere"</a:t>
          </a:r>
          <a:endParaRPr lang="it-IT" dirty="0"/>
        </a:p>
      </dgm:t>
    </dgm:pt>
    <dgm:pt modelId="{E069CD85-62D8-4FE5-9577-A9714AF4D543}" type="parTrans" cxnId="{C28A72C2-A898-4925-B5D2-008420940CD1}">
      <dgm:prSet/>
      <dgm:spPr/>
      <dgm:t>
        <a:bodyPr/>
        <a:lstStyle/>
        <a:p>
          <a:endParaRPr lang="it-IT"/>
        </a:p>
      </dgm:t>
    </dgm:pt>
    <dgm:pt modelId="{C6389A8C-7133-4941-943A-695D5B767BDC}" type="sibTrans" cxnId="{C28A72C2-A898-4925-B5D2-008420940CD1}">
      <dgm:prSet/>
      <dgm:spPr/>
      <dgm:t>
        <a:bodyPr/>
        <a:lstStyle/>
        <a:p>
          <a:endParaRPr lang="it-IT"/>
        </a:p>
      </dgm:t>
    </dgm:pt>
    <dgm:pt modelId="{A3BD05E9-60E6-411C-BAC3-20FE8FEC1196}" type="pres">
      <dgm:prSet presAssocID="{CC9D1568-FD15-4E13-9D67-ED804EDB929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6AD195-12D4-450B-A6DB-D9C544BF4E30}" type="pres">
      <dgm:prSet presAssocID="{A2AB4C1D-8439-43F6-A441-6C596DFEA095}" presName="compNode" presStyleCnt="0"/>
      <dgm:spPr/>
      <dgm:t>
        <a:bodyPr/>
        <a:lstStyle/>
        <a:p>
          <a:endParaRPr lang="en-US"/>
        </a:p>
      </dgm:t>
    </dgm:pt>
    <dgm:pt modelId="{6389D4BE-F82A-466A-9B44-5F70EA72BEEF}" type="pres">
      <dgm:prSet presAssocID="{A2AB4C1D-8439-43F6-A441-6C596DFEA095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48364-2E8B-4717-A55B-A35EE575B154}" type="pres">
      <dgm:prSet presAssocID="{A2AB4C1D-8439-43F6-A441-6C596DFEA09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73653-3AE6-448A-ABC2-EA5D86ADBB01}" type="pres">
      <dgm:prSet presAssocID="{A2AB4C1D-8439-43F6-A441-6C596DFEA095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9DA49D35-981E-40B4-8932-AC0F29C7F97C}" type="pres">
      <dgm:prSet presAssocID="{A2AB4C1D-8439-43F6-A441-6C596DFEA095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E45990-7C33-4E30-A4A2-851609FD6284}" type="pres">
      <dgm:prSet presAssocID="{2A227390-7864-40D3-AFB8-E506258969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4B7692-B383-4702-A7A7-D02F1FDFCFAC}" type="pres">
      <dgm:prSet presAssocID="{E5016206-8410-4201-9A64-F3A7E9676242}" presName="compNode" presStyleCnt="0"/>
      <dgm:spPr/>
      <dgm:t>
        <a:bodyPr/>
        <a:lstStyle/>
        <a:p>
          <a:endParaRPr lang="en-US"/>
        </a:p>
      </dgm:t>
    </dgm:pt>
    <dgm:pt modelId="{A1274D2B-81C4-45BF-B07D-7FDB3A35C31E}" type="pres">
      <dgm:prSet presAssocID="{E5016206-8410-4201-9A64-F3A7E9676242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993EE-20F9-4A5E-8275-54FB6CDC894E}" type="pres">
      <dgm:prSet presAssocID="{E5016206-8410-4201-9A64-F3A7E96762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6B0B4-D88F-4249-83BF-BBEFD8685FE9}" type="pres">
      <dgm:prSet presAssocID="{E5016206-8410-4201-9A64-F3A7E9676242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E6A2F7D8-5C8B-4066-ACA5-D4FC644AE157}" type="pres">
      <dgm:prSet presAssocID="{E5016206-8410-4201-9A64-F3A7E9676242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9ED39D-96AE-4F29-BB32-FF8625C88166}" type="pres">
      <dgm:prSet presAssocID="{CFEAFFFE-C2C6-4D07-A5A1-07E3669939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6421A1-8740-4A57-85EB-98418DAD2B15}" type="pres">
      <dgm:prSet presAssocID="{263629E4-FB21-495E-88EF-048E1FFD65D6}" presName="compNode" presStyleCnt="0"/>
      <dgm:spPr/>
      <dgm:t>
        <a:bodyPr/>
        <a:lstStyle/>
        <a:p>
          <a:endParaRPr lang="en-US"/>
        </a:p>
      </dgm:t>
    </dgm:pt>
    <dgm:pt modelId="{40487A92-5B6C-4984-A7DD-B68C64A99378}" type="pres">
      <dgm:prSet presAssocID="{263629E4-FB21-495E-88EF-048E1FFD65D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FE489-C949-4766-98DF-03E94ADC9175}" type="pres">
      <dgm:prSet presAssocID="{263629E4-FB21-495E-88EF-048E1FFD65D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2B31C-6966-4246-84FC-872B4E6101DC}" type="pres">
      <dgm:prSet presAssocID="{263629E4-FB21-495E-88EF-048E1FFD65D6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6F2FC903-02AA-4303-8A14-51D9A2E781E5}" type="pres">
      <dgm:prSet presAssocID="{263629E4-FB21-495E-88EF-048E1FFD65D6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D30FDF0-760E-4767-A8C0-2022B9EE8ABC}" type="presOf" srcId="{263629E4-FB21-495E-88EF-048E1FFD65D6}" destId="{AA3FE489-C949-4766-98DF-03E94ADC9175}" srcOrd="0" destOrd="0" presId="urn:microsoft.com/office/officeart/2005/8/layout/bList2#1"/>
    <dgm:cxn modelId="{40B2084E-F795-4E25-9103-A0E23703DA80}" type="presOf" srcId="{CC9D1568-FD15-4E13-9D67-ED804EDB9299}" destId="{A3BD05E9-60E6-411C-BAC3-20FE8FEC1196}" srcOrd="0" destOrd="0" presId="urn:microsoft.com/office/officeart/2005/8/layout/bList2#1"/>
    <dgm:cxn modelId="{04ABFA47-9A5B-4952-A837-D34F8DA8B93B}" type="presOf" srcId="{A2AB4C1D-8439-43F6-A441-6C596DFEA095}" destId="{9AD73653-3AE6-448A-ABC2-EA5D86ADBB01}" srcOrd="1" destOrd="0" presId="urn:microsoft.com/office/officeart/2005/8/layout/bList2#1"/>
    <dgm:cxn modelId="{C8E75B33-87E7-4D4D-BB7B-DAA20C8B493E}" srcId="{CC9D1568-FD15-4E13-9D67-ED804EDB9299}" destId="{A2AB4C1D-8439-43F6-A441-6C596DFEA095}" srcOrd="0" destOrd="0" parTransId="{C5FC754A-FE0E-4962-A676-ECA79F9F3FA5}" sibTransId="{2A227390-7864-40D3-AFB8-E506258969A8}"/>
    <dgm:cxn modelId="{89D51177-8A23-4668-814A-B87CD2068677}" type="presOf" srcId="{263629E4-FB21-495E-88EF-048E1FFD65D6}" destId="{B9D2B31C-6966-4246-84FC-872B4E6101DC}" srcOrd="1" destOrd="0" presId="urn:microsoft.com/office/officeart/2005/8/layout/bList2#1"/>
    <dgm:cxn modelId="{F957B5AA-7426-4C83-82AD-6FDD7A0BF8CC}" srcId="{CC9D1568-FD15-4E13-9D67-ED804EDB9299}" destId="{263629E4-FB21-495E-88EF-048E1FFD65D6}" srcOrd="2" destOrd="0" parTransId="{67BCA974-C453-474B-86C0-4E89EAE748D9}" sibTransId="{168083DC-B2B0-44AF-8D28-868C9EC4B74C}"/>
    <dgm:cxn modelId="{F6CCAC86-9235-4926-9FD6-9C7FEA378665}" srcId="{E5016206-8410-4201-9A64-F3A7E9676242}" destId="{1758993D-AA33-4411-A959-6C0E27C0B647}" srcOrd="0" destOrd="0" parTransId="{7D417050-9DD7-4E07-A3C5-7B09C4C09378}" sibTransId="{FD651E0B-A2EC-4D10-BA59-86088BC64261}"/>
    <dgm:cxn modelId="{6456B265-3DA0-453E-BAE9-92D1FC97DAE8}" type="presOf" srcId="{2A68634D-665E-4810-AE5D-4709D982B7A2}" destId="{40487A92-5B6C-4984-A7DD-B68C64A99378}" srcOrd="0" destOrd="0" presId="urn:microsoft.com/office/officeart/2005/8/layout/bList2#1"/>
    <dgm:cxn modelId="{B8F564C7-92F0-4CAA-8331-8919B42B939B}" type="presOf" srcId="{2A227390-7864-40D3-AFB8-E506258969A8}" destId="{01E45990-7C33-4E30-A4A2-851609FD6284}" srcOrd="0" destOrd="0" presId="urn:microsoft.com/office/officeart/2005/8/layout/bList2#1"/>
    <dgm:cxn modelId="{913EB35A-D194-4E64-B033-B22F0297CE87}" type="presOf" srcId="{E5016206-8410-4201-9A64-F3A7E9676242}" destId="{23F6B0B4-D88F-4249-83BF-BBEFD8685FE9}" srcOrd="1" destOrd="0" presId="urn:microsoft.com/office/officeart/2005/8/layout/bList2#1"/>
    <dgm:cxn modelId="{2E8C873C-3FEE-4BA9-8BE0-37A71EFB0F72}" type="presOf" srcId="{1758993D-AA33-4411-A959-6C0E27C0B647}" destId="{A1274D2B-81C4-45BF-B07D-7FDB3A35C31E}" srcOrd="0" destOrd="0" presId="urn:microsoft.com/office/officeart/2005/8/layout/bList2#1"/>
    <dgm:cxn modelId="{E6971AC4-497E-4891-9870-507FA8728717}" srcId="{A2AB4C1D-8439-43F6-A441-6C596DFEA095}" destId="{931DCDDD-076A-4739-A67A-4B0241F73DC2}" srcOrd="0" destOrd="0" parTransId="{65C4B3A7-C46D-4E0C-8564-0F2FABE8C4DE}" sibTransId="{4AB51D4A-A874-4B3F-A16D-AC63D43A8C89}"/>
    <dgm:cxn modelId="{ECA29B4A-5DD2-4629-9EFF-F98096712815}" type="presOf" srcId="{A2AB4C1D-8439-43F6-A441-6C596DFEA095}" destId="{84848364-2E8B-4717-A55B-A35EE575B154}" srcOrd="0" destOrd="0" presId="urn:microsoft.com/office/officeart/2005/8/layout/bList2#1"/>
    <dgm:cxn modelId="{273C3ABA-3E10-4B55-93FF-B6F5FD14174F}" type="presOf" srcId="{931DCDDD-076A-4739-A67A-4B0241F73DC2}" destId="{6389D4BE-F82A-466A-9B44-5F70EA72BEEF}" srcOrd="0" destOrd="0" presId="urn:microsoft.com/office/officeart/2005/8/layout/bList2#1"/>
    <dgm:cxn modelId="{C28A72C2-A898-4925-B5D2-008420940CD1}" srcId="{263629E4-FB21-495E-88EF-048E1FFD65D6}" destId="{2A68634D-665E-4810-AE5D-4709D982B7A2}" srcOrd="0" destOrd="0" parTransId="{E069CD85-62D8-4FE5-9577-A9714AF4D543}" sibTransId="{C6389A8C-7133-4941-943A-695D5B767BDC}"/>
    <dgm:cxn modelId="{FA4E6CE1-36BD-4C78-BD90-7D5B5B4D4E08}" srcId="{CC9D1568-FD15-4E13-9D67-ED804EDB9299}" destId="{E5016206-8410-4201-9A64-F3A7E9676242}" srcOrd="1" destOrd="0" parTransId="{3A3274A7-FA49-4C08-803B-ED60D1C9352F}" sibTransId="{CFEAFFFE-C2C6-4D07-A5A1-07E3669939D2}"/>
    <dgm:cxn modelId="{DC3061AA-E613-4013-BFC8-B6D56E1F3B68}" type="presOf" srcId="{CFEAFFFE-C2C6-4D07-A5A1-07E3669939D2}" destId="{599ED39D-96AE-4F29-BB32-FF8625C88166}" srcOrd="0" destOrd="0" presId="urn:microsoft.com/office/officeart/2005/8/layout/bList2#1"/>
    <dgm:cxn modelId="{81CF5E2F-8ECB-4BC3-8AD4-EA8913C45FE8}" type="presOf" srcId="{E5016206-8410-4201-9A64-F3A7E9676242}" destId="{707993EE-20F9-4A5E-8275-54FB6CDC894E}" srcOrd="0" destOrd="0" presId="urn:microsoft.com/office/officeart/2005/8/layout/bList2#1"/>
    <dgm:cxn modelId="{A128279D-C8B0-4D0F-A09C-4C371C91A6A8}" type="presParOf" srcId="{A3BD05E9-60E6-411C-BAC3-20FE8FEC1196}" destId="{866AD195-12D4-450B-A6DB-D9C544BF4E30}" srcOrd="0" destOrd="0" presId="urn:microsoft.com/office/officeart/2005/8/layout/bList2#1"/>
    <dgm:cxn modelId="{FBC49FC9-EF3E-4FF1-B1D6-2BD01D30BBEF}" type="presParOf" srcId="{866AD195-12D4-450B-A6DB-D9C544BF4E30}" destId="{6389D4BE-F82A-466A-9B44-5F70EA72BEEF}" srcOrd="0" destOrd="0" presId="urn:microsoft.com/office/officeart/2005/8/layout/bList2#1"/>
    <dgm:cxn modelId="{028375E3-374B-4FC1-B51A-7088AF30C2CC}" type="presParOf" srcId="{866AD195-12D4-450B-A6DB-D9C544BF4E30}" destId="{84848364-2E8B-4717-A55B-A35EE575B154}" srcOrd="1" destOrd="0" presId="urn:microsoft.com/office/officeart/2005/8/layout/bList2#1"/>
    <dgm:cxn modelId="{731ED0C2-805E-48B7-8287-295DED1C7FC3}" type="presParOf" srcId="{866AD195-12D4-450B-A6DB-D9C544BF4E30}" destId="{9AD73653-3AE6-448A-ABC2-EA5D86ADBB01}" srcOrd="2" destOrd="0" presId="urn:microsoft.com/office/officeart/2005/8/layout/bList2#1"/>
    <dgm:cxn modelId="{E2DD8950-E2F9-4D5B-B0B9-8C38912557C4}" type="presParOf" srcId="{866AD195-12D4-450B-A6DB-D9C544BF4E30}" destId="{9DA49D35-981E-40B4-8932-AC0F29C7F97C}" srcOrd="3" destOrd="0" presId="urn:microsoft.com/office/officeart/2005/8/layout/bList2#1"/>
    <dgm:cxn modelId="{94739A85-2983-4286-BCCC-20EE493F8216}" type="presParOf" srcId="{A3BD05E9-60E6-411C-BAC3-20FE8FEC1196}" destId="{01E45990-7C33-4E30-A4A2-851609FD6284}" srcOrd="1" destOrd="0" presId="urn:microsoft.com/office/officeart/2005/8/layout/bList2#1"/>
    <dgm:cxn modelId="{FF72B783-FC2E-4B21-98AE-C70D566D25A0}" type="presParOf" srcId="{A3BD05E9-60E6-411C-BAC3-20FE8FEC1196}" destId="{924B7692-B383-4702-A7A7-D02F1FDFCFAC}" srcOrd="2" destOrd="0" presId="urn:microsoft.com/office/officeart/2005/8/layout/bList2#1"/>
    <dgm:cxn modelId="{27F1DA55-D2D1-41B7-8432-3C0B973A9B06}" type="presParOf" srcId="{924B7692-B383-4702-A7A7-D02F1FDFCFAC}" destId="{A1274D2B-81C4-45BF-B07D-7FDB3A35C31E}" srcOrd="0" destOrd="0" presId="urn:microsoft.com/office/officeart/2005/8/layout/bList2#1"/>
    <dgm:cxn modelId="{C6C604DA-4A20-4E48-B6AE-BC743C432682}" type="presParOf" srcId="{924B7692-B383-4702-A7A7-D02F1FDFCFAC}" destId="{707993EE-20F9-4A5E-8275-54FB6CDC894E}" srcOrd="1" destOrd="0" presId="urn:microsoft.com/office/officeart/2005/8/layout/bList2#1"/>
    <dgm:cxn modelId="{B1245222-52F9-4367-8628-F64959334009}" type="presParOf" srcId="{924B7692-B383-4702-A7A7-D02F1FDFCFAC}" destId="{23F6B0B4-D88F-4249-83BF-BBEFD8685FE9}" srcOrd="2" destOrd="0" presId="urn:microsoft.com/office/officeart/2005/8/layout/bList2#1"/>
    <dgm:cxn modelId="{5EE605AD-2F6C-411B-A4A3-6EA6560A46AA}" type="presParOf" srcId="{924B7692-B383-4702-A7A7-D02F1FDFCFAC}" destId="{E6A2F7D8-5C8B-4066-ACA5-D4FC644AE157}" srcOrd="3" destOrd="0" presId="urn:microsoft.com/office/officeart/2005/8/layout/bList2#1"/>
    <dgm:cxn modelId="{9C8DAFFE-DC01-4438-BBF4-BCF4020D44E4}" type="presParOf" srcId="{A3BD05E9-60E6-411C-BAC3-20FE8FEC1196}" destId="{599ED39D-96AE-4F29-BB32-FF8625C88166}" srcOrd="3" destOrd="0" presId="urn:microsoft.com/office/officeart/2005/8/layout/bList2#1"/>
    <dgm:cxn modelId="{39020AB3-C3F9-4F82-BD85-4B604D4BB173}" type="presParOf" srcId="{A3BD05E9-60E6-411C-BAC3-20FE8FEC1196}" destId="{496421A1-8740-4A57-85EB-98418DAD2B15}" srcOrd="4" destOrd="0" presId="urn:microsoft.com/office/officeart/2005/8/layout/bList2#1"/>
    <dgm:cxn modelId="{952E014B-3A1D-4553-AECB-3772E8A5B450}" type="presParOf" srcId="{496421A1-8740-4A57-85EB-98418DAD2B15}" destId="{40487A92-5B6C-4984-A7DD-B68C64A99378}" srcOrd="0" destOrd="0" presId="urn:microsoft.com/office/officeart/2005/8/layout/bList2#1"/>
    <dgm:cxn modelId="{7D8DBAAE-7FE2-47FB-9179-A2F10EBE26F1}" type="presParOf" srcId="{496421A1-8740-4A57-85EB-98418DAD2B15}" destId="{AA3FE489-C949-4766-98DF-03E94ADC9175}" srcOrd="1" destOrd="0" presId="urn:microsoft.com/office/officeart/2005/8/layout/bList2#1"/>
    <dgm:cxn modelId="{BF36129E-F994-4731-B7E4-F65F94C66019}" type="presParOf" srcId="{496421A1-8740-4A57-85EB-98418DAD2B15}" destId="{B9D2B31C-6966-4246-84FC-872B4E6101DC}" srcOrd="2" destOrd="0" presId="urn:microsoft.com/office/officeart/2005/8/layout/bList2#1"/>
    <dgm:cxn modelId="{9D168C6D-0080-45FA-AC36-CEAD40BF7A08}" type="presParOf" srcId="{496421A1-8740-4A57-85EB-98418DAD2B15}" destId="{6F2FC903-02AA-4303-8A14-51D9A2E781E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DB0A36-A638-4277-B145-75F975CA5544}" type="doc">
      <dgm:prSet loTypeId="urn:microsoft.com/office/officeart/2005/8/layout/hProcess9" loCatId="process" qsTypeId="urn:microsoft.com/office/officeart/2005/8/quickstyle/simple1#3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F0EA2A-FC54-4CF0-8603-02D2553CA6C7}">
      <dgm:prSet phldrT="[Testo]" custT="1"/>
      <dgm:spPr/>
      <dgm:t>
        <a:bodyPr/>
        <a:lstStyle/>
        <a:p>
          <a:r>
            <a:rPr lang="it-IT" sz="1600" b="1" dirty="0" smtClean="0"/>
            <a:t>FASE PRELIMINARE</a:t>
          </a:r>
          <a:endParaRPr lang="it-IT" sz="1600" b="1" dirty="0"/>
        </a:p>
      </dgm:t>
    </dgm:pt>
    <dgm:pt modelId="{90DEFCA4-0968-47E4-8629-FBE02AA671C2}" type="parTrans" cxnId="{8C10ECD8-8150-4492-AAAB-4A309010695B}">
      <dgm:prSet/>
      <dgm:spPr/>
      <dgm:t>
        <a:bodyPr/>
        <a:lstStyle/>
        <a:p>
          <a:endParaRPr lang="it-IT"/>
        </a:p>
      </dgm:t>
    </dgm:pt>
    <dgm:pt modelId="{13463ADA-59FC-480E-A11B-548D5CC8F354}" type="sibTrans" cxnId="{8C10ECD8-8150-4492-AAAB-4A309010695B}">
      <dgm:prSet/>
      <dgm:spPr/>
      <dgm:t>
        <a:bodyPr/>
        <a:lstStyle/>
        <a:p>
          <a:endParaRPr lang="it-IT"/>
        </a:p>
      </dgm:t>
    </dgm:pt>
    <dgm:pt modelId="{6AB08A5C-1122-4E3C-850E-CCE748AE95E7}">
      <dgm:prSet phldrT="[Testo]" custT="1"/>
      <dgm:spPr/>
      <dgm:t>
        <a:bodyPr/>
        <a:lstStyle/>
        <a:p>
          <a:r>
            <a:rPr lang="it-IT" sz="1600" dirty="0" smtClean="0"/>
            <a:t>Desk </a:t>
          </a:r>
          <a:r>
            <a:rPr lang="it-IT" sz="1600" dirty="0" err="1" smtClean="0"/>
            <a:t>Research</a:t>
          </a:r>
          <a:endParaRPr lang="it-IT" sz="1600" dirty="0"/>
        </a:p>
      </dgm:t>
    </dgm:pt>
    <dgm:pt modelId="{881107DC-7A5C-4E3F-9C75-D74E15F5753B}" type="parTrans" cxnId="{5C918FC3-B072-4FA1-BDDF-68501C08E709}">
      <dgm:prSet/>
      <dgm:spPr/>
      <dgm:t>
        <a:bodyPr/>
        <a:lstStyle/>
        <a:p>
          <a:endParaRPr lang="it-IT"/>
        </a:p>
      </dgm:t>
    </dgm:pt>
    <dgm:pt modelId="{61F60E3D-9147-45CA-9F5B-F36574C76144}" type="sibTrans" cxnId="{5C918FC3-B072-4FA1-BDDF-68501C08E709}">
      <dgm:prSet/>
      <dgm:spPr/>
      <dgm:t>
        <a:bodyPr/>
        <a:lstStyle/>
        <a:p>
          <a:endParaRPr lang="it-IT"/>
        </a:p>
      </dgm:t>
    </dgm:pt>
    <dgm:pt modelId="{3F0CEF2B-AECC-4994-A272-A6FF85F321E0}">
      <dgm:prSet phldrT="[Testo]" custT="1"/>
      <dgm:spPr/>
      <dgm:t>
        <a:bodyPr/>
        <a:lstStyle/>
        <a:p>
          <a:r>
            <a:rPr lang="it-IT" sz="1600" dirty="0" smtClean="0"/>
            <a:t>Definizione strumento - questionario</a:t>
          </a:r>
          <a:endParaRPr lang="it-IT" sz="1600" dirty="0"/>
        </a:p>
      </dgm:t>
    </dgm:pt>
    <dgm:pt modelId="{1A7DD824-8776-4102-8BF9-2E0989DFB1A9}" type="parTrans" cxnId="{6ADC5B6B-653B-4099-900C-218FBB49C47B}">
      <dgm:prSet/>
      <dgm:spPr/>
      <dgm:t>
        <a:bodyPr/>
        <a:lstStyle/>
        <a:p>
          <a:endParaRPr lang="it-IT"/>
        </a:p>
      </dgm:t>
    </dgm:pt>
    <dgm:pt modelId="{CC90899C-C424-4CA4-A922-5A63C214B22C}" type="sibTrans" cxnId="{6ADC5B6B-653B-4099-900C-218FBB49C47B}">
      <dgm:prSet/>
      <dgm:spPr/>
      <dgm:t>
        <a:bodyPr/>
        <a:lstStyle/>
        <a:p>
          <a:endParaRPr lang="it-IT"/>
        </a:p>
      </dgm:t>
    </dgm:pt>
    <dgm:pt modelId="{662D9AB6-C2A2-4614-8B14-87738ED1EB8A}">
      <dgm:prSet phldrT="[Testo]" custT="1"/>
      <dgm:spPr/>
      <dgm:t>
        <a:bodyPr/>
        <a:lstStyle/>
        <a:p>
          <a:r>
            <a:rPr lang="it-IT" sz="1600" b="1" dirty="0" smtClean="0"/>
            <a:t>ID - DAY</a:t>
          </a:r>
          <a:endParaRPr lang="it-IT" sz="1600" b="1" dirty="0"/>
        </a:p>
      </dgm:t>
    </dgm:pt>
    <dgm:pt modelId="{E68C2ADF-A019-47A2-B567-FCEA85417D4A}" type="parTrans" cxnId="{0BED4FC6-67C8-48B1-AB43-87C1D3853955}">
      <dgm:prSet/>
      <dgm:spPr/>
      <dgm:t>
        <a:bodyPr/>
        <a:lstStyle/>
        <a:p>
          <a:endParaRPr lang="it-IT"/>
        </a:p>
      </dgm:t>
    </dgm:pt>
    <dgm:pt modelId="{F950C719-2D02-4998-AA02-5235122190F9}" type="sibTrans" cxnId="{0BED4FC6-67C8-48B1-AB43-87C1D3853955}">
      <dgm:prSet/>
      <dgm:spPr/>
      <dgm:t>
        <a:bodyPr/>
        <a:lstStyle/>
        <a:p>
          <a:endParaRPr lang="it-IT"/>
        </a:p>
      </dgm:t>
    </dgm:pt>
    <dgm:pt modelId="{85831E5B-2A49-4E90-B7BE-45E2F87473E0}">
      <dgm:prSet phldrT="[Testo]" custT="1"/>
      <dgm:spPr/>
      <dgm:t>
        <a:bodyPr/>
        <a:lstStyle/>
        <a:p>
          <a:r>
            <a:rPr lang="it-IT" sz="1600" dirty="0" smtClean="0"/>
            <a:t>Ampliamento n. stakeholder</a:t>
          </a:r>
          <a:endParaRPr lang="it-IT" sz="1600" dirty="0"/>
        </a:p>
      </dgm:t>
    </dgm:pt>
    <dgm:pt modelId="{381F094A-34B9-40AC-9965-C46802D93592}" type="parTrans" cxnId="{E5D34248-E63C-43AF-85FF-F4FCBFC3D406}">
      <dgm:prSet/>
      <dgm:spPr/>
      <dgm:t>
        <a:bodyPr/>
        <a:lstStyle/>
        <a:p>
          <a:endParaRPr lang="it-IT"/>
        </a:p>
      </dgm:t>
    </dgm:pt>
    <dgm:pt modelId="{10802C27-5536-47CB-8E4D-410DC8531A36}" type="sibTrans" cxnId="{E5D34248-E63C-43AF-85FF-F4FCBFC3D406}">
      <dgm:prSet/>
      <dgm:spPr/>
      <dgm:t>
        <a:bodyPr/>
        <a:lstStyle/>
        <a:p>
          <a:endParaRPr lang="it-IT"/>
        </a:p>
      </dgm:t>
    </dgm:pt>
    <dgm:pt modelId="{EBA9649E-1C2F-4CF1-BE4D-5945226561BF}">
      <dgm:prSet phldrT="[Testo]" custT="1"/>
      <dgm:spPr/>
      <dgm:t>
        <a:bodyPr/>
        <a:lstStyle/>
        <a:p>
          <a:r>
            <a:rPr lang="it-IT" sz="1600" dirty="0" smtClean="0"/>
            <a:t>Revisione partecipata dello strumento (i.e. focus-</a:t>
          </a:r>
          <a:r>
            <a:rPr lang="it-IT" sz="1600" dirty="0" err="1" smtClean="0"/>
            <a:t>group</a:t>
          </a:r>
          <a:r>
            <a:rPr lang="it-IT" sz="1600" dirty="0" smtClean="0"/>
            <a:t>)</a:t>
          </a:r>
          <a:endParaRPr lang="it-IT" sz="1600" dirty="0"/>
        </a:p>
      </dgm:t>
    </dgm:pt>
    <dgm:pt modelId="{EC50881F-197E-437C-9A35-2404A4873B69}" type="parTrans" cxnId="{2426107D-BD32-4AD3-971F-E29DE91B99C9}">
      <dgm:prSet/>
      <dgm:spPr/>
      <dgm:t>
        <a:bodyPr/>
        <a:lstStyle/>
        <a:p>
          <a:endParaRPr lang="it-IT"/>
        </a:p>
      </dgm:t>
    </dgm:pt>
    <dgm:pt modelId="{0F202A0B-0FFC-4BC4-AFBB-4EF8AE768C62}" type="sibTrans" cxnId="{2426107D-BD32-4AD3-971F-E29DE91B99C9}">
      <dgm:prSet/>
      <dgm:spPr/>
      <dgm:t>
        <a:bodyPr/>
        <a:lstStyle/>
        <a:p>
          <a:endParaRPr lang="it-IT"/>
        </a:p>
      </dgm:t>
    </dgm:pt>
    <dgm:pt modelId="{EAF83101-7508-4DE8-B222-4378EDD20C4C}">
      <dgm:prSet phldrT="[Testo]" custT="1"/>
      <dgm:spPr/>
      <dgm:t>
        <a:bodyPr/>
        <a:lstStyle/>
        <a:p>
          <a:r>
            <a:rPr lang="it-IT" sz="1600" dirty="0" smtClean="0"/>
            <a:t>Mappatura degli stakeholder</a:t>
          </a:r>
          <a:endParaRPr lang="it-IT" sz="1600" dirty="0"/>
        </a:p>
      </dgm:t>
    </dgm:pt>
    <dgm:pt modelId="{C5889755-3A0D-4B71-BD79-05D212373CD2}" type="parTrans" cxnId="{6C1BFE1E-3154-468C-AB86-C49CB804CBF6}">
      <dgm:prSet/>
      <dgm:spPr/>
      <dgm:t>
        <a:bodyPr/>
        <a:lstStyle/>
        <a:p>
          <a:endParaRPr lang="it-IT"/>
        </a:p>
      </dgm:t>
    </dgm:pt>
    <dgm:pt modelId="{1B75EE08-930A-4F44-9324-5ACFF13EA3BF}" type="sibTrans" cxnId="{6C1BFE1E-3154-468C-AB86-C49CB804CBF6}">
      <dgm:prSet/>
      <dgm:spPr/>
      <dgm:t>
        <a:bodyPr/>
        <a:lstStyle/>
        <a:p>
          <a:endParaRPr lang="it-IT"/>
        </a:p>
      </dgm:t>
    </dgm:pt>
    <dgm:pt modelId="{913E0658-B59D-41D1-8E38-B41429BAC355}">
      <dgm:prSet phldrT="[Testo]" custT="1"/>
      <dgm:spPr/>
      <dgm:t>
        <a:bodyPr/>
        <a:lstStyle/>
        <a:p>
          <a:r>
            <a:rPr lang="it-IT" sz="1600" b="1" dirty="0" smtClean="0"/>
            <a:t>RACCOLTA BUONE PRATICHE ED ANALISI</a:t>
          </a:r>
          <a:endParaRPr lang="it-IT" sz="1600" b="1" dirty="0"/>
        </a:p>
      </dgm:t>
    </dgm:pt>
    <dgm:pt modelId="{3F543DE4-5F8E-437C-A95A-BAF3DB5A8058}" type="parTrans" cxnId="{704CEF46-B20B-435C-8547-4389624B4BFD}">
      <dgm:prSet/>
      <dgm:spPr/>
      <dgm:t>
        <a:bodyPr/>
        <a:lstStyle/>
        <a:p>
          <a:endParaRPr lang="it-IT"/>
        </a:p>
      </dgm:t>
    </dgm:pt>
    <dgm:pt modelId="{8C74FA27-0548-480F-A675-BAD0481C581F}" type="sibTrans" cxnId="{704CEF46-B20B-435C-8547-4389624B4BFD}">
      <dgm:prSet/>
      <dgm:spPr/>
      <dgm:t>
        <a:bodyPr/>
        <a:lstStyle/>
        <a:p>
          <a:endParaRPr lang="it-IT"/>
        </a:p>
      </dgm:t>
    </dgm:pt>
    <dgm:pt modelId="{9373CFFB-D938-46E7-A2DF-347E1BA2403E}">
      <dgm:prSet phldrT="[Testo]" custT="1"/>
      <dgm:spPr/>
      <dgm:t>
        <a:bodyPr/>
        <a:lstStyle/>
        <a:p>
          <a:r>
            <a:rPr lang="it-IT" sz="1600" dirty="0" smtClean="0"/>
            <a:t>Coinvolgimento stakeholder (invio questionario)</a:t>
          </a:r>
          <a:endParaRPr lang="it-IT" sz="1600" dirty="0"/>
        </a:p>
      </dgm:t>
    </dgm:pt>
    <dgm:pt modelId="{9B82332E-FFB4-45BA-9970-21F4E781DF66}" type="parTrans" cxnId="{C6B7DD15-B1A8-455D-B081-4D562A64FAAC}">
      <dgm:prSet/>
      <dgm:spPr/>
      <dgm:t>
        <a:bodyPr/>
        <a:lstStyle/>
        <a:p>
          <a:endParaRPr lang="it-IT"/>
        </a:p>
      </dgm:t>
    </dgm:pt>
    <dgm:pt modelId="{78AC4C33-85B0-465F-8DED-6132BBC9D070}" type="sibTrans" cxnId="{C6B7DD15-B1A8-455D-B081-4D562A64FAAC}">
      <dgm:prSet/>
      <dgm:spPr/>
      <dgm:t>
        <a:bodyPr/>
        <a:lstStyle/>
        <a:p>
          <a:endParaRPr lang="it-IT"/>
        </a:p>
      </dgm:t>
    </dgm:pt>
    <dgm:pt modelId="{6AA1707C-4D46-45BA-9782-1790A5AFCC5C}">
      <dgm:prSet phldrT="[Testo]" custT="1"/>
      <dgm:spPr/>
      <dgm:t>
        <a:bodyPr/>
        <a:lstStyle/>
        <a:p>
          <a:r>
            <a:rPr lang="it-IT" sz="1600" b="1" dirty="0" smtClean="0"/>
            <a:t>STATE OF THE NET</a:t>
          </a:r>
        </a:p>
        <a:p>
          <a:r>
            <a:rPr lang="it-IT" sz="1600" dirty="0" smtClean="0"/>
            <a:t>Restiruzione risultati</a:t>
          </a:r>
          <a:endParaRPr lang="it-IT" sz="1600" dirty="0"/>
        </a:p>
      </dgm:t>
    </dgm:pt>
    <dgm:pt modelId="{B13AE518-B6AC-4F77-9B8E-33B190DF805B}" type="parTrans" cxnId="{0EACAC45-3F53-48D6-8BE0-EE5867E33EF0}">
      <dgm:prSet/>
      <dgm:spPr/>
      <dgm:t>
        <a:bodyPr/>
        <a:lstStyle/>
        <a:p>
          <a:endParaRPr lang="it-IT"/>
        </a:p>
      </dgm:t>
    </dgm:pt>
    <dgm:pt modelId="{6529684D-4E47-4578-8FD2-2EBA384CD0D9}" type="sibTrans" cxnId="{0EACAC45-3F53-48D6-8BE0-EE5867E33EF0}">
      <dgm:prSet/>
      <dgm:spPr/>
      <dgm:t>
        <a:bodyPr/>
        <a:lstStyle/>
        <a:p>
          <a:endParaRPr lang="it-IT"/>
        </a:p>
      </dgm:t>
    </dgm:pt>
    <dgm:pt modelId="{858B2D65-C5C6-4649-AEC2-38B96CC79024}">
      <dgm:prSet phldrT="[Testo]" custT="1"/>
      <dgm:spPr/>
      <dgm:t>
        <a:bodyPr/>
        <a:lstStyle/>
        <a:p>
          <a:r>
            <a:rPr lang="it-IT" sz="1600" dirty="0" smtClean="0"/>
            <a:t>Raccolta e analisi risposte  </a:t>
          </a:r>
          <a:endParaRPr lang="it-IT" sz="1600" dirty="0"/>
        </a:p>
      </dgm:t>
    </dgm:pt>
    <dgm:pt modelId="{BD4FA160-D0FA-482D-9422-BF325A56A62E}" type="parTrans" cxnId="{CD9717FC-E6C1-4EDA-9552-0228C838999B}">
      <dgm:prSet/>
      <dgm:spPr/>
      <dgm:t>
        <a:bodyPr/>
        <a:lstStyle/>
        <a:p>
          <a:endParaRPr lang="it-IT"/>
        </a:p>
      </dgm:t>
    </dgm:pt>
    <dgm:pt modelId="{FB4D7616-DF2B-4CBB-96F1-6A78FAA7E55D}" type="sibTrans" cxnId="{CD9717FC-E6C1-4EDA-9552-0228C838999B}">
      <dgm:prSet/>
      <dgm:spPr/>
      <dgm:t>
        <a:bodyPr/>
        <a:lstStyle/>
        <a:p>
          <a:endParaRPr lang="it-IT"/>
        </a:p>
      </dgm:t>
    </dgm:pt>
    <dgm:pt modelId="{8F3C2121-45FA-42F9-B9BE-1FA85387A5CA}" type="pres">
      <dgm:prSet presAssocID="{5BDB0A36-A638-4277-B145-75F975CA55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CCE19-2548-4202-8B22-EFC35EDC0021}" type="pres">
      <dgm:prSet presAssocID="{5BDB0A36-A638-4277-B145-75F975CA5544}" presName="arrow" presStyleLbl="bgShp" presStyleIdx="0" presStyleCnt="1"/>
      <dgm:spPr/>
      <dgm:t>
        <a:bodyPr/>
        <a:lstStyle/>
        <a:p>
          <a:endParaRPr lang="en-US"/>
        </a:p>
      </dgm:t>
    </dgm:pt>
    <dgm:pt modelId="{55398ECC-5EF7-4B40-A27C-518F4798ED01}" type="pres">
      <dgm:prSet presAssocID="{5BDB0A36-A638-4277-B145-75F975CA5544}" presName="linearProcess" presStyleCnt="0"/>
      <dgm:spPr/>
      <dgm:t>
        <a:bodyPr/>
        <a:lstStyle/>
        <a:p>
          <a:endParaRPr lang="en-US"/>
        </a:p>
      </dgm:t>
    </dgm:pt>
    <dgm:pt modelId="{2E5380A6-9492-4729-9F4D-4C89287D1AB2}" type="pres">
      <dgm:prSet presAssocID="{C4F0EA2A-FC54-4CF0-8603-02D2553CA6C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C74F1-8588-4A04-9B39-6B81D7FAD810}" type="pres">
      <dgm:prSet presAssocID="{13463ADA-59FC-480E-A11B-548D5CC8F354}" presName="sibTrans" presStyleCnt="0"/>
      <dgm:spPr/>
      <dgm:t>
        <a:bodyPr/>
        <a:lstStyle/>
        <a:p>
          <a:endParaRPr lang="en-US"/>
        </a:p>
      </dgm:t>
    </dgm:pt>
    <dgm:pt modelId="{04D5B83E-4D51-4490-88BE-F554C99178CA}" type="pres">
      <dgm:prSet presAssocID="{662D9AB6-C2A2-4614-8B14-87738ED1EB8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5C24F-7008-4808-9766-180D912FAF25}" type="pres">
      <dgm:prSet presAssocID="{F950C719-2D02-4998-AA02-5235122190F9}" presName="sibTrans" presStyleCnt="0"/>
      <dgm:spPr/>
      <dgm:t>
        <a:bodyPr/>
        <a:lstStyle/>
        <a:p>
          <a:endParaRPr lang="en-US"/>
        </a:p>
      </dgm:t>
    </dgm:pt>
    <dgm:pt modelId="{C94676B5-CCCC-4ABA-8200-AFA4597FC493}" type="pres">
      <dgm:prSet presAssocID="{913E0658-B59D-41D1-8E38-B41429BAC35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B5D26-6882-46E5-AEA1-FC07EE0537A9}" type="pres">
      <dgm:prSet presAssocID="{8C74FA27-0548-480F-A675-BAD0481C581F}" presName="sibTrans" presStyleCnt="0"/>
      <dgm:spPr/>
      <dgm:t>
        <a:bodyPr/>
        <a:lstStyle/>
        <a:p>
          <a:endParaRPr lang="en-US"/>
        </a:p>
      </dgm:t>
    </dgm:pt>
    <dgm:pt modelId="{E2974401-B001-4014-AD8B-9D8883E5EA2F}" type="pres">
      <dgm:prSet presAssocID="{6AA1707C-4D46-45BA-9782-1790A5AFCC5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26107D-BD32-4AD3-971F-E29DE91B99C9}" srcId="{662D9AB6-C2A2-4614-8B14-87738ED1EB8A}" destId="{EBA9649E-1C2F-4CF1-BE4D-5945226561BF}" srcOrd="1" destOrd="0" parTransId="{EC50881F-197E-437C-9A35-2404A4873B69}" sibTransId="{0F202A0B-0FFC-4BC4-AFBB-4EF8AE768C62}"/>
    <dgm:cxn modelId="{6ADC5B6B-653B-4099-900C-218FBB49C47B}" srcId="{C4F0EA2A-FC54-4CF0-8603-02D2553CA6C7}" destId="{3F0CEF2B-AECC-4994-A272-A6FF85F321E0}" srcOrd="2" destOrd="0" parTransId="{1A7DD824-8776-4102-8BF9-2E0989DFB1A9}" sibTransId="{CC90899C-C424-4CA4-A922-5A63C214B22C}"/>
    <dgm:cxn modelId="{0EACAC45-3F53-48D6-8BE0-EE5867E33EF0}" srcId="{5BDB0A36-A638-4277-B145-75F975CA5544}" destId="{6AA1707C-4D46-45BA-9782-1790A5AFCC5C}" srcOrd="3" destOrd="0" parTransId="{B13AE518-B6AC-4F77-9B8E-33B190DF805B}" sibTransId="{6529684D-4E47-4578-8FD2-2EBA384CD0D9}"/>
    <dgm:cxn modelId="{DFE3836B-FE6E-4702-A047-5394A4700C30}" type="presOf" srcId="{85831E5B-2A49-4E90-B7BE-45E2F87473E0}" destId="{04D5B83E-4D51-4490-88BE-F554C99178CA}" srcOrd="0" destOrd="1" presId="urn:microsoft.com/office/officeart/2005/8/layout/hProcess9"/>
    <dgm:cxn modelId="{8A0FD12D-F034-4388-AD3B-B2478B2FCFFD}" type="presOf" srcId="{6AA1707C-4D46-45BA-9782-1790A5AFCC5C}" destId="{E2974401-B001-4014-AD8B-9D8883E5EA2F}" srcOrd="0" destOrd="0" presId="urn:microsoft.com/office/officeart/2005/8/layout/hProcess9"/>
    <dgm:cxn modelId="{875B58FE-4649-47D0-AEB1-022EE619DFDE}" type="presOf" srcId="{6AB08A5C-1122-4E3C-850E-CCE748AE95E7}" destId="{2E5380A6-9492-4729-9F4D-4C89287D1AB2}" srcOrd="0" destOrd="1" presId="urn:microsoft.com/office/officeart/2005/8/layout/hProcess9"/>
    <dgm:cxn modelId="{71084547-9964-4C2D-AF6D-9FBA943259BF}" type="presOf" srcId="{913E0658-B59D-41D1-8E38-B41429BAC355}" destId="{C94676B5-CCCC-4ABA-8200-AFA4597FC493}" srcOrd="0" destOrd="0" presId="urn:microsoft.com/office/officeart/2005/8/layout/hProcess9"/>
    <dgm:cxn modelId="{5C918FC3-B072-4FA1-BDDF-68501C08E709}" srcId="{C4F0EA2A-FC54-4CF0-8603-02D2553CA6C7}" destId="{6AB08A5C-1122-4E3C-850E-CCE748AE95E7}" srcOrd="0" destOrd="0" parTransId="{881107DC-7A5C-4E3F-9C75-D74E15F5753B}" sibTransId="{61F60E3D-9147-45CA-9F5B-F36574C76144}"/>
    <dgm:cxn modelId="{6C1BFE1E-3154-468C-AB86-C49CB804CBF6}" srcId="{C4F0EA2A-FC54-4CF0-8603-02D2553CA6C7}" destId="{EAF83101-7508-4DE8-B222-4378EDD20C4C}" srcOrd="1" destOrd="0" parTransId="{C5889755-3A0D-4B71-BD79-05D212373CD2}" sibTransId="{1B75EE08-930A-4F44-9324-5ACFF13EA3BF}"/>
    <dgm:cxn modelId="{1D8FA253-ADC1-4917-8ABB-105809EF6EF4}" type="presOf" srcId="{662D9AB6-C2A2-4614-8B14-87738ED1EB8A}" destId="{04D5B83E-4D51-4490-88BE-F554C99178CA}" srcOrd="0" destOrd="0" presId="urn:microsoft.com/office/officeart/2005/8/layout/hProcess9"/>
    <dgm:cxn modelId="{C6B7DD15-B1A8-455D-B081-4D562A64FAAC}" srcId="{913E0658-B59D-41D1-8E38-B41429BAC355}" destId="{9373CFFB-D938-46E7-A2DF-347E1BA2403E}" srcOrd="0" destOrd="0" parTransId="{9B82332E-FFB4-45BA-9970-21F4E781DF66}" sibTransId="{78AC4C33-85B0-465F-8DED-6132BBC9D070}"/>
    <dgm:cxn modelId="{8C10ECD8-8150-4492-AAAB-4A309010695B}" srcId="{5BDB0A36-A638-4277-B145-75F975CA5544}" destId="{C4F0EA2A-FC54-4CF0-8603-02D2553CA6C7}" srcOrd="0" destOrd="0" parTransId="{90DEFCA4-0968-47E4-8629-FBE02AA671C2}" sibTransId="{13463ADA-59FC-480E-A11B-548D5CC8F354}"/>
    <dgm:cxn modelId="{25FBBF7E-0587-4728-B07A-5F626636D66D}" type="presOf" srcId="{858B2D65-C5C6-4649-AEC2-38B96CC79024}" destId="{C94676B5-CCCC-4ABA-8200-AFA4597FC493}" srcOrd="0" destOrd="2" presId="urn:microsoft.com/office/officeart/2005/8/layout/hProcess9"/>
    <dgm:cxn modelId="{E5D34248-E63C-43AF-85FF-F4FCBFC3D406}" srcId="{662D9AB6-C2A2-4614-8B14-87738ED1EB8A}" destId="{85831E5B-2A49-4E90-B7BE-45E2F87473E0}" srcOrd="0" destOrd="0" parTransId="{381F094A-34B9-40AC-9965-C46802D93592}" sibTransId="{10802C27-5536-47CB-8E4D-410DC8531A36}"/>
    <dgm:cxn modelId="{8501FDB0-6E7D-43C4-8942-7FD84881AE85}" type="presOf" srcId="{5BDB0A36-A638-4277-B145-75F975CA5544}" destId="{8F3C2121-45FA-42F9-B9BE-1FA85387A5CA}" srcOrd="0" destOrd="0" presId="urn:microsoft.com/office/officeart/2005/8/layout/hProcess9"/>
    <dgm:cxn modelId="{53AC2A84-AD5E-4148-8A87-533586CE06CC}" type="presOf" srcId="{3F0CEF2B-AECC-4994-A272-A6FF85F321E0}" destId="{2E5380A6-9492-4729-9F4D-4C89287D1AB2}" srcOrd="0" destOrd="3" presId="urn:microsoft.com/office/officeart/2005/8/layout/hProcess9"/>
    <dgm:cxn modelId="{CD9717FC-E6C1-4EDA-9552-0228C838999B}" srcId="{913E0658-B59D-41D1-8E38-B41429BAC355}" destId="{858B2D65-C5C6-4649-AEC2-38B96CC79024}" srcOrd="1" destOrd="0" parTransId="{BD4FA160-D0FA-482D-9422-BF325A56A62E}" sibTransId="{FB4D7616-DF2B-4CBB-96F1-6A78FAA7E55D}"/>
    <dgm:cxn modelId="{704CEF46-B20B-435C-8547-4389624B4BFD}" srcId="{5BDB0A36-A638-4277-B145-75F975CA5544}" destId="{913E0658-B59D-41D1-8E38-B41429BAC355}" srcOrd="2" destOrd="0" parTransId="{3F543DE4-5F8E-437C-A95A-BAF3DB5A8058}" sibTransId="{8C74FA27-0548-480F-A675-BAD0481C581F}"/>
    <dgm:cxn modelId="{5983AA87-D18C-419A-B010-40BCFD8D5180}" type="presOf" srcId="{9373CFFB-D938-46E7-A2DF-347E1BA2403E}" destId="{C94676B5-CCCC-4ABA-8200-AFA4597FC493}" srcOrd="0" destOrd="1" presId="urn:microsoft.com/office/officeart/2005/8/layout/hProcess9"/>
    <dgm:cxn modelId="{73F134B8-2208-420B-B3CC-28800B68BDD5}" type="presOf" srcId="{EBA9649E-1C2F-4CF1-BE4D-5945226561BF}" destId="{04D5B83E-4D51-4490-88BE-F554C99178CA}" srcOrd="0" destOrd="2" presId="urn:microsoft.com/office/officeart/2005/8/layout/hProcess9"/>
    <dgm:cxn modelId="{0BED4FC6-67C8-48B1-AB43-87C1D3853955}" srcId="{5BDB0A36-A638-4277-B145-75F975CA5544}" destId="{662D9AB6-C2A2-4614-8B14-87738ED1EB8A}" srcOrd="1" destOrd="0" parTransId="{E68C2ADF-A019-47A2-B567-FCEA85417D4A}" sibTransId="{F950C719-2D02-4998-AA02-5235122190F9}"/>
    <dgm:cxn modelId="{87141B3F-1A2A-4E7E-A908-0DA0F0B1B5EC}" type="presOf" srcId="{C4F0EA2A-FC54-4CF0-8603-02D2553CA6C7}" destId="{2E5380A6-9492-4729-9F4D-4C89287D1AB2}" srcOrd="0" destOrd="0" presId="urn:microsoft.com/office/officeart/2005/8/layout/hProcess9"/>
    <dgm:cxn modelId="{5C558795-F35F-4BD7-A63B-063426968D12}" type="presOf" srcId="{EAF83101-7508-4DE8-B222-4378EDD20C4C}" destId="{2E5380A6-9492-4729-9F4D-4C89287D1AB2}" srcOrd="0" destOrd="2" presId="urn:microsoft.com/office/officeart/2005/8/layout/hProcess9"/>
    <dgm:cxn modelId="{2F9F520E-28CE-49EC-88BF-3379FC3FA227}" type="presParOf" srcId="{8F3C2121-45FA-42F9-B9BE-1FA85387A5CA}" destId="{61ACCE19-2548-4202-8B22-EFC35EDC0021}" srcOrd="0" destOrd="0" presId="urn:microsoft.com/office/officeart/2005/8/layout/hProcess9"/>
    <dgm:cxn modelId="{367F3645-A767-4150-99D0-C5E6E3B7AC83}" type="presParOf" srcId="{8F3C2121-45FA-42F9-B9BE-1FA85387A5CA}" destId="{55398ECC-5EF7-4B40-A27C-518F4798ED01}" srcOrd="1" destOrd="0" presId="urn:microsoft.com/office/officeart/2005/8/layout/hProcess9"/>
    <dgm:cxn modelId="{25A310FA-D562-45EF-9531-83A30144E0FD}" type="presParOf" srcId="{55398ECC-5EF7-4B40-A27C-518F4798ED01}" destId="{2E5380A6-9492-4729-9F4D-4C89287D1AB2}" srcOrd="0" destOrd="0" presId="urn:microsoft.com/office/officeart/2005/8/layout/hProcess9"/>
    <dgm:cxn modelId="{FA3C1D07-5F04-4D59-A592-1C6A68BFAD61}" type="presParOf" srcId="{55398ECC-5EF7-4B40-A27C-518F4798ED01}" destId="{9E4C74F1-8588-4A04-9B39-6B81D7FAD810}" srcOrd="1" destOrd="0" presId="urn:microsoft.com/office/officeart/2005/8/layout/hProcess9"/>
    <dgm:cxn modelId="{F89D5232-E87B-435D-B6C2-582A13F90FFF}" type="presParOf" srcId="{55398ECC-5EF7-4B40-A27C-518F4798ED01}" destId="{04D5B83E-4D51-4490-88BE-F554C99178CA}" srcOrd="2" destOrd="0" presId="urn:microsoft.com/office/officeart/2005/8/layout/hProcess9"/>
    <dgm:cxn modelId="{1CFFB3DB-6DD6-42EB-BD99-9312A7760748}" type="presParOf" srcId="{55398ECC-5EF7-4B40-A27C-518F4798ED01}" destId="{37F5C24F-7008-4808-9766-180D912FAF25}" srcOrd="3" destOrd="0" presId="urn:microsoft.com/office/officeart/2005/8/layout/hProcess9"/>
    <dgm:cxn modelId="{F34209DC-3E75-47F4-96D6-4F9C3759AC26}" type="presParOf" srcId="{55398ECC-5EF7-4B40-A27C-518F4798ED01}" destId="{C94676B5-CCCC-4ABA-8200-AFA4597FC493}" srcOrd="4" destOrd="0" presId="urn:microsoft.com/office/officeart/2005/8/layout/hProcess9"/>
    <dgm:cxn modelId="{79F2D031-AC35-4A02-9486-9D58B789BC75}" type="presParOf" srcId="{55398ECC-5EF7-4B40-A27C-518F4798ED01}" destId="{9F6B5D26-6882-46E5-AEA1-FC07EE0537A9}" srcOrd="5" destOrd="0" presId="urn:microsoft.com/office/officeart/2005/8/layout/hProcess9"/>
    <dgm:cxn modelId="{37D1DD70-74F2-4403-AD6C-98CBB093AF38}" type="presParOf" srcId="{55398ECC-5EF7-4B40-A27C-518F4798ED01}" destId="{E2974401-B001-4014-AD8B-9D8883E5EA2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D394EE-C078-4E4C-9F3B-3477CEA0F1AF}" type="doc">
      <dgm:prSet loTypeId="urn:microsoft.com/office/officeart/2005/8/layout/hList6" loCatId="list" qsTypeId="urn:microsoft.com/office/officeart/2005/8/quickstyle/simple5" qsCatId="simple" csTypeId="urn:microsoft.com/office/officeart/2005/8/colors/accent1_2#37" csCatId="accent1" phldr="1"/>
      <dgm:spPr/>
      <dgm:t>
        <a:bodyPr/>
        <a:lstStyle/>
        <a:p>
          <a:endParaRPr lang="it-IT"/>
        </a:p>
      </dgm:t>
    </dgm:pt>
    <dgm:pt modelId="{E0698CC6-C14A-45D3-9838-C9526270BBD4}">
      <dgm:prSet phldrT="[Testo]" custT="1"/>
      <dgm:spPr/>
      <dgm:t>
        <a:bodyPr/>
        <a:lstStyle/>
        <a:p>
          <a:pPr algn="just"/>
          <a:r>
            <a:rPr lang="it-IT" sz="2000" i="0" dirty="0" err="1" smtClean="0"/>
            <a:t>Cyberbulling</a:t>
          </a:r>
          <a:r>
            <a:rPr lang="it-IT" sz="2000" i="0" dirty="0" smtClean="0"/>
            <a:t> </a:t>
          </a:r>
          <a:r>
            <a:rPr lang="it-IT" sz="2000" i="0" dirty="0" err="1" smtClean="0"/>
            <a:t>among</a:t>
          </a:r>
          <a:r>
            <a:rPr lang="it-IT" sz="2000" i="0" dirty="0" smtClean="0"/>
            <a:t> </a:t>
          </a:r>
          <a:r>
            <a:rPr lang="it-IT" sz="2000" i="0" dirty="0" err="1" smtClean="0"/>
            <a:t>young</a:t>
          </a:r>
          <a:r>
            <a:rPr lang="it-IT" sz="2000" i="0" dirty="0" smtClean="0"/>
            <a:t> </a:t>
          </a:r>
          <a:r>
            <a:rPr lang="it-IT" sz="2000" i="0" dirty="0" err="1" smtClean="0"/>
            <a:t>people</a:t>
          </a:r>
          <a:r>
            <a:rPr lang="it-IT" sz="2000" i="0" dirty="0" smtClean="0"/>
            <a:t>, DG for </a:t>
          </a:r>
          <a:r>
            <a:rPr lang="it-IT" sz="2000" i="0" dirty="0" err="1" smtClean="0"/>
            <a:t>Internal</a:t>
          </a:r>
          <a:r>
            <a:rPr lang="it-IT" sz="2000" i="0" dirty="0" smtClean="0"/>
            <a:t> </a:t>
          </a:r>
          <a:r>
            <a:rPr lang="it-IT" sz="2000" i="0" dirty="0" err="1" smtClean="0"/>
            <a:t>Policies</a:t>
          </a:r>
          <a:r>
            <a:rPr lang="it-IT" sz="2000" i="0" dirty="0" smtClean="0"/>
            <a:t>, EU, 2016</a:t>
          </a:r>
          <a:endParaRPr lang="it-IT" sz="2000" i="0" dirty="0"/>
        </a:p>
      </dgm:t>
    </dgm:pt>
    <dgm:pt modelId="{0A2D3D9D-015E-41E3-9931-0D4E09A2637E}" type="parTrans" cxnId="{EE5F4AE8-082C-4174-938B-080B9A01A79B}">
      <dgm:prSet/>
      <dgm:spPr/>
      <dgm:t>
        <a:bodyPr/>
        <a:lstStyle/>
        <a:p>
          <a:endParaRPr lang="it-IT"/>
        </a:p>
      </dgm:t>
    </dgm:pt>
    <dgm:pt modelId="{9AE86F7B-71F7-42E2-84C4-F82FB8D3183F}" type="sibTrans" cxnId="{EE5F4AE8-082C-4174-938B-080B9A01A79B}">
      <dgm:prSet/>
      <dgm:spPr/>
      <dgm:t>
        <a:bodyPr/>
        <a:lstStyle/>
        <a:p>
          <a:endParaRPr lang="it-IT"/>
        </a:p>
      </dgm:t>
    </dgm:pt>
    <dgm:pt modelId="{3FC83D3F-E23D-48B6-BAB0-F34433682EEA}">
      <dgm:prSet custT="1"/>
      <dgm:spPr/>
      <dgm:t>
        <a:bodyPr/>
        <a:lstStyle/>
        <a:p>
          <a:pPr algn="just"/>
          <a:r>
            <a:rPr lang="it-IT" sz="2000" i="0" dirty="0" smtClean="0"/>
            <a:t>Linee di orientamento per azioni di prevenzione e contrasto al bullismo e al </a:t>
          </a:r>
          <a:r>
            <a:rPr lang="it-IT" sz="2000" i="0" dirty="0" err="1" smtClean="0"/>
            <a:t>cyberbullismo</a:t>
          </a:r>
          <a:r>
            <a:rPr lang="it-IT" sz="2000" i="0" dirty="0" smtClean="0"/>
            <a:t>, MIUR, 2015</a:t>
          </a:r>
          <a:endParaRPr lang="it-IT" sz="2000" i="0" dirty="0"/>
        </a:p>
      </dgm:t>
    </dgm:pt>
    <dgm:pt modelId="{4B3FB0BC-6F5B-44F6-8470-2598C75F7CAB}" type="sibTrans" cxnId="{54A99340-44C3-4913-AB57-09C0BB2E5863}">
      <dgm:prSet/>
      <dgm:spPr/>
      <dgm:t>
        <a:bodyPr/>
        <a:lstStyle/>
        <a:p>
          <a:endParaRPr lang="it-IT"/>
        </a:p>
      </dgm:t>
    </dgm:pt>
    <dgm:pt modelId="{CB219BD0-89AD-483C-ABCA-7EEA365DD58A}" type="parTrans" cxnId="{54A99340-44C3-4913-AB57-09C0BB2E5863}">
      <dgm:prSet/>
      <dgm:spPr/>
      <dgm:t>
        <a:bodyPr/>
        <a:lstStyle/>
        <a:p>
          <a:endParaRPr lang="it-IT"/>
        </a:p>
      </dgm:t>
    </dgm:pt>
    <dgm:pt modelId="{FEE20A50-96C2-45EE-A89D-47CA9501FD4D}">
      <dgm:prSet custT="1"/>
      <dgm:spPr/>
      <dgm:t>
        <a:bodyPr/>
        <a:lstStyle/>
        <a:p>
          <a:pPr algn="just"/>
          <a:r>
            <a:rPr lang="it-IT" sz="2000" i="0" dirty="0" smtClean="0"/>
            <a:t>Starting Points for combating Hate Speech Online, CoE, 2014</a:t>
          </a:r>
          <a:endParaRPr lang="it-IT" sz="2000" i="0" dirty="0"/>
        </a:p>
      </dgm:t>
    </dgm:pt>
    <dgm:pt modelId="{0DDF6347-5B89-42AB-99D1-6197C89BE6BF}" type="sibTrans" cxnId="{A2044107-663A-4D86-9E76-C05F550C568A}">
      <dgm:prSet/>
      <dgm:spPr/>
      <dgm:t>
        <a:bodyPr/>
        <a:lstStyle/>
        <a:p>
          <a:endParaRPr lang="it-IT"/>
        </a:p>
      </dgm:t>
    </dgm:pt>
    <dgm:pt modelId="{47641674-7DFD-4219-BF9F-F31EBDB0E00C}" type="parTrans" cxnId="{A2044107-663A-4D86-9E76-C05F550C568A}">
      <dgm:prSet/>
      <dgm:spPr/>
      <dgm:t>
        <a:bodyPr/>
        <a:lstStyle/>
        <a:p>
          <a:endParaRPr lang="it-IT"/>
        </a:p>
      </dgm:t>
    </dgm:pt>
    <dgm:pt modelId="{DCAB7693-7880-42DF-938E-7D8CF0B5C0DD}" type="pres">
      <dgm:prSet presAssocID="{35D394EE-C078-4E4C-9F3B-3477CEA0F1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50D1D-AD9C-45AE-B585-C0755A2963AD}" type="pres">
      <dgm:prSet presAssocID="{E0698CC6-C14A-45D3-9838-C9526270BB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8B8A5-0BAE-417E-AC5B-A95E57707322}" type="pres">
      <dgm:prSet presAssocID="{9AE86F7B-71F7-42E2-84C4-F82FB8D3183F}" presName="sibTrans" presStyleCnt="0"/>
      <dgm:spPr/>
      <dgm:t>
        <a:bodyPr/>
        <a:lstStyle/>
        <a:p>
          <a:endParaRPr lang="en-US"/>
        </a:p>
      </dgm:t>
    </dgm:pt>
    <dgm:pt modelId="{A50E0650-D244-4DA6-B0A5-221D55604D66}" type="pres">
      <dgm:prSet presAssocID="{FEE20A50-96C2-45EE-A89D-47CA9501FD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B5B99-5377-4A9C-B926-679DDDE5F548}" type="pres">
      <dgm:prSet presAssocID="{0DDF6347-5B89-42AB-99D1-6197C89BE6BF}" presName="sibTrans" presStyleCnt="0"/>
      <dgm:spPr/>
      <dgm:t>
        <a:bodyPr/>
        <a:lstStyle/>
        <a:p>
          <a:endParaRPr lang="en-US"/>
        </a:p>
      </dgm:t>
    </dgm:pt>
    <dgm:pt modelId="{A5AFDBF8-9BD2-46FA-A3E0-F5501CDF08CB}" type="pres">
      <dgm:prSet presAssocID="{3FC83D3F-E23D-48B6-BAB0-F34433682E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E29330-7333-4D23-BCFE-022C94C51D43}" type="presOf" srcId="{E0698CC6-C14A-45D3-9838-C9526270BBD4}" destId="{6C750D1D-AD9C-45AE-B585-C0755A2963AD}" srcOrd="0" destOrd="0" presId="urn:microsoft.com/office/officeart/2005/8/layout/hList6"/>
    <dgm:cxn modelId="{A2044107-663A-4D86-9E76-C05F550C568A}" srcId="{35D394EE-C078-4E4C-9F3B-3477CEA0F1AF}" destId="{FEE20A50-96C2-45EE-A89D-47CA9501FD4D}" srcOrd="1" destOrd="0" parTransId="{47641674-7DFD-4219-BF9F-F31EBDB0E00C}" sibTransId="{0DDF6347-5B89-42AB-99D1-6197C89BE6BF}"/>
    <dgm:cxn modelId="{54A99340-44C3-4913-AB57-09C0BB2E5863}" srcId="{35D394EE-C078-4E4C-9F3B-3477CEA0F1AF}" destId="{3FC83D3F-E23D-48B6-BAB0-F34433682EEA}" srcOrd="2" destOrd="0" parTransId="{CB219BD0-89AD-483C-ABCA-7EEA365DD58A}" sibTransId="{4B3FB0BC-6F5B-44F6-8470-2598C75F7CAB}"/>
    <dgm:cxn modelId="{D82ED752-4FCF-4589-9CBD-909E498D07BF}" type="presOf" srcId="{3FC83D3F-E23D-48B6-BAB0-F34433682EEA}" destId="{A5AFDBF8-9BD2-46FA-A3E0-F5501CDF08CB}" srcOrd="0" destOrd="0" presId="urn:microsoft.com/office/officeart/2005/8/layout/hList6"/>
    <dgm:cxn modelId="{EE5F4AE8-082C-4174-938B-080B9A01A79B}" srcId="{35D394EE-C078-4E4C-9F3B-3477CEA0F1AF}" destId="{E0698CC6-C14A-45D3-9838-C9526270BBD4}" srcOrd="0" destOrd="0" parTransId="{0A2D3D9D-015E-41E3-9931-0D4E09A2637E}" sibTransId="{9AE86F7B-71F7-42E2-84C4-F82FB8D3183F}"/>
    <dgm:cxn modelId="{D40A4C56-1F8F-4167-96CA-FE9F02F04D41}" type="presOf" srcId="{FEE20A50-96C2-45EE-A89D-47CA9501FD4D}" destId="{A50E0650-D244-4DA6-B0A5-221D55604D66}" srcOrd="0" destOrd="0" presId="urn:microsoft.com/office/officeart/2005/8/layout/hList6"/>
    <dgm:cxn modelId="{A8282827-D159-425C-A73B-4F380FDC39FE}" type="presOf" srcId="{35D394EE-C078-4E4C-9F3B-3477CEA0F1AF}" destId="{DCAB7693-7880-42DF-938E-7D8CF0B5C0DD}" srcOrd="0" destOrd="0" presId="urn:microsoft.com/office/officeart/2005/8/layout/hList6"/>
    <dgm:cxn modelId="{90AC53F2-C8DB-4CD1-AB34-B10E0C88DDBA}" type="presParOf" srcId="{DCAB7693-7880-42DF-938E-7D8CF0B5C0DD}" destId="{6C750D1D-AD9C-45AE-B585-C0755A2963AD}" srcOrd="0" destOrd="0" presId="urn:microsoft.com/office/officeart/2005/8/layout/hList6"/>
    <dgm:cxn modelId="{7F93EA65-444E-4A4A-AB6A-6CE676047412}" type="presParOf" srcId="{DCAB7693-7880-42DF-938E-7D8CF0B5C0DD}" destId="{4588B8A5-0BAE-417E-AC5B-A95E57707322}" srcOrd="1" destOrd="0" presId="urn:microsoft.com/office/officeart/2005/8/layout/hList6"/>
    <dgm:cxn modelId="{E638AD80-A063-410A-A3CE-9966A7213DEB}" type="presParOf" srcId="{DCAB7693-7880-42DF-938E-7D8CF0B5C0DD}" destId="{A50E0650-D244-4DA6-B0A5-221D55604D66}" srcOrd="2" destOrd="0" presId="urn:microsoft.com/office/officeart/2005/8/layout/hList6"/>
    <dgm:cxn modelId="{68FDA3EE-A58B-4D37-96BB-210E76A6D7AB}" type="presParOf" srcId="{DCAB7693-7880-42DF-938E-7D8CF0B5C0DD}" destId="{D16B5B99-5377-4A9C-B926-679DDDE5F548}" srcOrd="3" destOrd="0" presId="urn:microsoft.com/office/officeart/2005/8/layout/hList6"/>
    <dgm:cxn modelId="{8C048E61-0048-4E03-8678-D90F35E1406D}" type="presParOf" srcId="{DCAB7693-7880-42DF-938E-7D8CF0B5C0DD}" destId="{A5AFDBF8-9BD2-46FA-A3E0-F5501CDF08C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4E2D88-18FD-40EC-8A3D-62B7449B2689}" type="doc">
      <dgm:prSet loTypeId="urn:microsoft.com/office/officeart/2005/8/layout/cycle3" loCatId="cycle" qsTypeId="urn:microsoft.com/office/officeart/2005/8/quickstyle/simple5" qsCatId="simple" csTypeId="urn:microsoft.com/office/officeart/2005/8/colors/accent1_2#38" csCatId="accent1" phldr="1"/>
      <dgm:spPr/>
      <dgm:t>
        <a:bodyPr/>
        <a:lstStyle/>
        <a:p>
          <a:endParaRPr lang="en-US"/>
        </a:p>
      </dgm:t>
    </dgm:pt>
    <dgm:pt modelId="{545F0F25-B32A-4EFC-B329-F9AD278B3A11}">
      <dgm:prSet phldrT="[Testo]" custT="1"/>
      <dgm:spPr/>
      <dgm:t>
        <a:bodyPr/>
        <a:lstStyle/>
        <a:p>
          <a:r>
            <a:rPr lang="en-US" sz="1800" dirty="0" err="1" smtClean="0"/>
            <a:t>Attivit</a:t>
          </a:r>
          <a:r>
            <a:rPr lang="it-IT" sz="1800" dirty="0" smtClean="0"/>
            <a:t>à</a:t>
          </a:r>
          <a:endParaRPr lang="en-US" sz="1800" dirty="0"/>
        </a:p>
      </dgm:t>
    </dgm:pt>
    <dgm:pt modelId="{D290106A-2264-4328-8242-3BD3ECA39858}" type="parTrans" cxnId="{8AE4FBDD-B5D7-4C2A-9D19-D389FEBB91F8}">
      <dgm:prSet/>
      <dgm:spPr/>
      <dgm:t>
        <a:bodyPr/>
        <a:lstStyle/>
        <a:p>
          <a:endParaRPr lang="en-US" sz="1800"/>
        </a:p>
      </dgm:t>
    </dgm:pt>
    <dgm:pt modelId="{59F57938-159D-4338-A4BA-A9E16F70D8C9}" type="sibTrans" cxnId="{8AE4FBDD-B5D7-4C2A-9D19-D389FEBB91F8}">
      <dgm:prSet/>
      <dgm:spPr/>
      <dgm:t>
        <a:bodyPr/>
        <a:lstStyle/>
        <a:p>
          <a:endParaRPr lang="en-US" sz="1800"/>
        </a:p>
      </dgm:t>
    </dgm:pt>
    <dgm:pt modelId="{FD66E4D7-26A7-468D-B85A-C0DE900AE746}">
      <dgm:prSet custT="1"/>
      <dgm:spPr/>
      <dgm:t>
        <a:bodyPr/>
        <a:lstStyle/>
        <a:p>
          <a:r>
            <a:rPr lang="it-IT" sz="1800" dirty="0" smtClean="0"/>
            <a:t>Obiettivi</a:t>
          </a:r>
        </a:p>
      </dgm:t>
    </dgm:pt>
    <dgm:pt modelId="{B003176D-70F6-4F57-9570-E5CB887308C4}" type="parTrans" cxnId="{D13E1551-C4BF-4810-B463-861BF0207503}">
      <dgm:prSet/>
      <dgm:spPr/>
      <dgm:t>
        <a:bodyPr/>
        <a:lstStyle/>
        <a:p>
          <a:endParaRPr lang="en-US" sz="1800"/>
        </a:p>
      </dgm:t>
    </dgm:pt>
    <dgm:pt modelId="{EFAA9880-5F6B-400D-95C5-0A1E1D1CF89D}" type="sibTrans" cxnId="{D13E1551-C4BF-4810-B463-861BF0207503}">
      <dgm:prSet/>
      <dgm:spPr/>
      <dgm:t>
        <a:bodyPr/>
        <a:lstStyle/>
        <a:p>
          <a:endParaRPr lang="en-US" sz="1800"/>
        </a:p>
      </dgm:t>
    </dgm:pt>
    <dgm:pt modelId="{33A96A34-D3A6-4B6E-8CCE-B2DC6D941D3C}">
      <dgm:prSet custT="1"/>
      <dgm:spPr/>
      <dgm:t>
        <a:bodyPr/>
        <a:lstStyle/>
        <a:p>
          <a:r>
            <a:rPr lang="it-IT" sz="1800" dirty="0" smtClean="0"/>
            <a:t>Beneficiari</a:t>
          </a:r>
        </a:p>
      </dgm:t>
    </dgm:pt>
    <dgm:pt modelId="{3902C14D-D405-476F-8B24-AC2ECBD3E917}" type="parTrans" cxnId="{FBCCF826-730A-4F98-9111-D8A2993953E3}">
      <dgm:prSet/>
      <dgm:spPr/>
      <dgm:t>
        <a:bodyPr/>
        <a:lstStyle/>
        <a:p>
          <a:endParaRPr lang="en-US" sz="1800"/>
        </a:p>
      </dgm:t>
    </dgm:pt>
    <dgm:pt modelId="{9A6686EB-5902-45CD-ACCF-AF096C5152E6}" type="sibTrans" cxnId="{FBCCF826-730A-4F98-9111-D8A2993953E3}">
      <dgm:prSet/>
      <dgm:spPr/>
      <dgm:t>
        <a:bodyPr/>
        <a:lstStyle/>
        <a:p>
          <a:endParaRPr lang="en-US" sz="1800"/>
        </a:p>
      </dgm:t>
    </dgm:pt>
    <dgm:pt modelId="{38F199CE-EC21-4BF2-AF29-6035A711FD45}">
      <dgm:prSet custT="1"/>
      <dgm:spPr/>
      <dgm:t>
        <a:bodyPr/>
        <a:lstStyle/>
        <a:p>
          <a:r>
            <a:rPr lang="it-IT" sz="1800" dirty="0" smtClean="0"/>
            <a:t>Partnership</a:t>
          </a:r>
        </a:p>
      </dgm:t>
    </dgm:pt>
    <dgm:pt modelId="{FA967324-5DE8-45E9-A950-855601B8F751}" type="parTrans" cxnId="{40A5CD5E-654D-4A36-B68D-6FEE97B5A36E}">
      <dgm:prSet/>
      <dgm:spPr/>
      <dgm:t>
        <a:bodyPr/>
        <a:lstStyle/>
        <a:p>
          <a:endParaRPr lang="en-US" sz="1800"/>
        </a:p>
      </dgm:t>
    </dgm:pt>
    <dgm:pt modelId="{D8D7AAF3-020F-4651-A755-06F376DCDC5E}" type="sibTrans" cxnId="{40A5CD5E-654D-4A36-B68D-6FEE97B5A36E}">
      <dgm:prSet/>
      <dgm:spPr/>
      <dgm:t>
        <a:bodyPr/>
        <a:lstStyle/>
        <a:p>
          <a:endParaRPr lang="en-US" sz="1800"/>
        </a:p>
      </dgm:t>
    </dgm:pt>
    <dgm:pt modelId="{36149FAD-9E57-482D-BC7C-B83AF14B6EDA}">
      <dgm:prSet custT="1"/>
      <dgm:spPr/>
      <dgm:t>
        <a:bodyPr/>
        <a:lstStyle/>
        <a:p>
          <a:r>
            <a:rPr lang="it-IT" sz="1800" dirty="0" smtClean="0"/>
            <a:t>Costi</a:t>
          </a:r>
        </a:p>
      </dgm:t>
    </dgm:pt>
    <dgm:pt modelId="{EABA3B06-BD75-46F4-A189-E07366163D61}" type="parTrans" cxnId="{36DA0FD5-AF81-4631-9018-15648F080292}">
      <dgm:prSet/>
      <dgm:spPr/>
      <dgm:t>
        <a:bodyPr/>
        <a:lstStyle/>
        <a:p>
          <a:endParaRPr lang="en-US" sz="1800"/>
        </a:p>
      </dgm:t>
    </dgm:pt>
    <dgm:pt modelId="{E7E38459-7A69-40DE-AD7A-345380C93772}" type="sibTrans" cxnId="{36DA0FD5-AF81-4631-9018-15648F080292}">
      <dgm:prSet/>
      <dgm:spPr/>
      <dgm:t>
        <a:bodyPr/>
        <a:lstStyle/>
        <a:p>
          <a:endParaRPr lang="en-US" sz="1800"/>
        </a:p>
      </dgm:t>
    </dgm:pt>
    <dgm:pt modelId="{734B2393-7851-4C76-B07B-3D44B7545A47}">
      <dgm:prSet custT="1"/>
      <dgm:spPr/>
      <dgm:t>
        <a:bodyPr/>
        <a:lstStyle/>
        <a:p>
          <a:r>
            <a:rPr lang="it-IT" sz="1800" dirty="0" smtClean="0"/>
            <a:t>Risultati</a:t>
          </a:r>
          <a:endParaRPr lang="it-IT" sz="1800" dirty="0"/>
        </a:p>
      </dgm:t>
    </dgm:pt>
    <dgm:pt modelId="{C0EEC99F-3F6A-4DF6-B8AA-82111737A934}" type="parTrans" cxnId="{EFA2E686-3DA0-4C4C-9BED-5971FDDB1539}">
      <dgm:prSet/>
      <dgm:spPr/>
      <dgm:t>
        <a:bodyPr/>
        <a:lstStyle/>
        <a:p>
          <a:endParaRPr lang="en-US" sz="1800"/>
        </a:p>
      </dgm:t>
    </dgm:pt>
    <dgm:pt modelId="{B7116E6C-627A-4304-BF74-3001BDD01867}" type="sibTrans" cxnId="{EFA2E686-3DA0-4C4C-9BED-5971FDDB1539}">
      <dgm:prSet/>
      <dgm:spPr/>
      <dgm:t>
        <a:bodyPr/>
        <a:lstStyle/>
        <a:p>
          <a:endParaRPr lang="en-US" sz="1800"/>
        </a:p>
      </dgm:t>
    </dgm:pt>
    <dgm:pt modelId="{4E02C827-2A9A-4121-8B1C-2BDB03805D56}">
      <dgm:prSet phldrT="[Testo]" custT="1"/>
      <dgm:spPr/>
      <dgm:t>
        <a:bodyPr/>
        <a:lstStyle/>
        <a:p>
          <a:r>
            <a:rPr lang="en-US" sz="1800" dirty="0" err="1" smtClean="0"/>
            <a:t>Promotori</a:t>
          </a:r>
          <a:endParaRPr lang="en-US" sz="1800" dirty="0"/>
        </a:p>
      </dgm:t>
    </dgm:pt>
    <dgm:pt modelId="{8FA1BCA3-4B2E-4168-AD37-8E55618D6FDB}" type="parTrans" cxnId="{62FCAA7E-4272-43F9-86A9-CDDBFF5D0B24}">
      <dgm:prSet/>
      <dgm:spPr/>
      <dgm:t>
        <a:bodyPr/>
        <a:lstStyle/>
        <a:p>
          <a:endParaRPr lang="it-IT"/>
        </a:p>
      </dgm:t>
    </dgm:pt>
    <dgm:pt modelId="{1847967E-5D1A-4A6F-9F60-B2DC39A46EA4}" type="sibTrans" cxnId="{62FCAA7E-4272-43F9-86A9-CDDBFF5D0B24}">
      <dgm:prSet/>
      <dgm:spPr/>
      <dgm:t>
        <a:bodyPr/>
        <a:lstStyle/>
        <a:p>
          <a:endParaRPr lang="it-IT"/>
        </a:p>
      </dgm:t>
    </dgm:pt>
    <dgm:pt modelId="{4EA4F32D-C5AF-4F7E-8E0E-5B0526F9790E}" type="pres">
      <dgm:prSet presAssocID="{E64E2D88-18FD-40EC-8A3D-62B7449B26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91D713B-2E7D-4299-BE32-FFA048BE6341}" type="pres">
      <dgm:prSet presAssocID="{E64E2D88-18FD-40EC-8A3D-62B7449B2689}" presName="cycle" presStyleCnt="0"/>
      <dgm:spPr/>
      <dgm:t>
        <a:bodyPr/>
        <a:lstStyle/>
        <a:p>
          <a:endParaRPr lang="en-US"/>
        </a:p>
      </dgm:t>
    </dgm:pt>
    <dgm:pt modelId="{8EF7FBA8-4FF5-4031-AF67-36B4F469CE12}" type="pres">
      <dgm:prSet presAssocID="{4E02C827-2A9A-4121-8B1C-2BDB03805D56}" presName="nodeFirstNode" presStyleLbl="node1" presStyleIdx="0" presStyleCnt="7" custScaleX="133616" custScaleY="982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7AC505-7663-40F2-A215-5A03162ADEAF}" type="pres">
      <dgm:prSet presAssocID="{1847967E-5D1A-4A6F-9F60-B2DC39A46EA4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B421B935-BFE1-4235-B309-2EFEE1260E84}" type="pres">
      <dgm:prSet presAssocID="{545F0F25-B32A-4EFC-B329-F9AD278B3A11}" presName="nodeFollowingNodes" presStyleLbl="node1" presStyleIdx="1" presStyleCnt="7" custScaleX="133394" custScaleY="111408" custRadScaleRad="100711" custRadScaleInc="233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CF736F-BD94-4269-B623-45BC2DF72122}" type="pres">
      <dgm:prSet presAssocID="{FD66E4D7-26A7-468D-B85A-C0DE900AE746}" presName="nodeFollowingNodes" presStyleLbl="node1" presStyleIdx="2" presStyleCnt="7" custScaleX="138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4B934-0196-4D5F-8C1E-C473B3FE5196}" type="pres">
      <dgm:prSet presAssocID="{33A96A34-D3A6-4B6E-8CCE-B2DC6D941D3C}" presName="nodeFollowingNodes" presStyleLbl="node1" presStyleIdx="3" presStyleCnt="7" custScaleX="138199" custRadScaleRad="114896" custRadScaleInc="-27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943BB-A73A-4A48-804C-6A33EAC12CCC}" type="pres">
      <dgm:prSet presAssocID="{38F199CE-EC21-4BF2-AF29-6035A711FD45}" presName="nodeFollowingNodes" presStyleLbl="node1" presStyleIdx="4" presStyleCnt="7" custScaleX="138199" custRadScaleRad="106452" custRadScaleInc="1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98EAF-F95F-4927-8D55-71E2E3D215CB}" type="pres">
      <dgm:prSet presAssocID="{36149FAD-9E57-482D-BC7C-B83AF14B6EDA}" presName="nodeFollowingNodes" presStyleLbl="node1" presStyleIdx="5" presStyleCnt="7" custScaleX="138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4927B-127F-41D0-AF8D-55BBDA12B6F8}" type="pres">
      <dgm:prSet presAssocID="{734B2393-7851-4C76-B07B-3D44B7545A47}" presName="nodeFollowingNodes" presStyleLbl="node1" presStyleIdx="6" presStyleCnt="7" custScaleX="138199" custRadScaleRad="101835" custRadScaleInc="-1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BA150-4CF9-42B8-918A-30EC27F37154}" type="presOf" srcId="{33A96A34-D3A6-4B6E-8CCE-B2DC6D941D3C}" destId="{6B54B934-0196-4D5F-8C1E-C473B3FE5196}" srcOrd="0" destOrd="0" presId="urn:microsoft.com/office/officeart/2005/8/layout/cycle3"/>
    <dgm:cxn modelId="{76D3A62F-5D09-4C2C-BF73-CA8B93E99769}" type="presOf" srcId="{1847967E-5D1A-4A6F-9F60-B2DC39A46EA4}" destId="{4D7AC505-7663-40F2-A215-5A03162ADEAF}" srcOrd="0" destOrd="0" presId="urn:microsoft.com/office/officeart/2005/8/layout/cycle3"/>
    <dgm:cxn modelId="{AE998D21-4368-4F19-9189-6A779885A27A}" type="presOf" srcId="{545F0F25-B32A-4EFC-B329-F9AD278B3A11}" destId="{B421B935-BFE1-4235-B309-2EFEE1260E84}" srcOrd="0" destOrd="0" presId="urn:microsoft.com/office/officeart/2005/8/layout/cycle3"/>
    <dgm:cxn modelId="{D78C255F-3EF3-4EA0-8EFD-FA519F1B336D}" type="presOf" srcId="{FD66E4D7-26A7-468D-B85A-C0DE900AE746}" destId="{0FCF736F-BD94-4269-B623-45BC2DF72122}" srcOrd="0" destOrd="0" presId="urn:microsoft.com/office/officeart/2005/8/layout/cycle3"/>
    <dgm:cxn modelId="{0D764128-8C9E-4E5F-8451-11045A96B293}" type="presOf" srcId="{4E02C827-2A9A-4121-8B1C-2BDB03805D56}" destId="{8EF7FBA8-4FF5-4031-AF67-36B4F469CE12}" srcOrd="0" destOrd="0" presId="urn:microsoft.com/office/officeart/2005/8/layout/cycle3"/>
    <dgm:cxn modelId="{81A641A1-A019-40A6-BA1C-B892DF32EE1D}" type="presOf" srcId="{38F199CE-EC21-4BF2-AF29-6035A711FD45}" destId="{6B6943BB-A73A-4A48-804C-6A33EAC12CCC}" srcOrd="0" destOrd="0" presId="urn:microsoft.com/office/officeart/2005/8/layout/cycle3"/>
    <dgm:cxn modelId="{EFA2E686-3DA0-4C4C-9BED-5971FDDB1539}" srcId="{E64E2D88-18FD-40EC-8A3D-62B7449B2689}" destId="{734B2393-7851-4C76-B07B-3D44B7545A47}" srcOrd="6" destOrd="0" parTransId="{C0EEC99F-3F6A-4DF6-B8AA-82111737A934}" sibTransId="{B7116E6C-627A-4304-BF74-3001BDD01867}"/>
    <dgm:cxn modelId="{62FCAA7E-4272-43F9-86A9-CDDBFF5D0B24}" srcId="{E64E2D88-18FD-40EC-8A3D-62B7449B2689}" destId="{4E02C827-2A9A-4121-8B1C-2BDB03805D56}" srcOrd="0" destOrd="0" parTransId="{8FA1BCA3-4B2E-4168-AD37-8E55618D6FDB}" sibTransId="{1847967E-5D1A-4A6F-9F60-B2DC39A46EA4}"/>
    <dgm:cxn modelId="{40A5CD5E-654D-4A36-B68D-6FEE97B5A36E}" srcId="{E64E2D88-18FD-40EC-8A3D-62B7449B2689}" destId="{38F199CE-EC21-4BF2-AF29-6035A711FD45}" srcOrd="4" destOrd="0" parTransId="{FA967324-5DE8-45E9-A950-855601B8F751}" sibTransId="{D8D7AAF3-020F-4651-A755-06F376DCDC5E}"/>
    <dgm:cxn modelId="{8AE4FBDD-B5D7-4C2A-9D19-D389FEBB91F8}" srcId="{E64E2D88-18FD-40EC-8A3D-62B7449B2689}" destId="{545F0F25-B32A-4EFC-B329-F9AD278B3A11}" srcOrd="1" destOrd="0" parTransId="{D290106A-2264-4328-8242-3BD3ECA39858}" sibTransId="{59F57938-159D-4338-A4BA-A9E16F70D8C9}"/>
    <dgm:cxn modelId="{36DA0FD5-AF81-4631-9018-15648F080292}" srcId="{E64E2D88-18FD-40EC-8A3D-62B7449B2689}" destId="{36149FAD-9E57-482D-BC7C-B83AF14B6EDA}" srcOrd="5" destOrd="0" parTransId="{EABA3B06-BD75-46F4-A189-E07366163D61}" sibTransId="{E7E38459-7A69-40DE-AD7A-345380C93772}"/>
    <dgm:cxn modelId="{FBCCF826-730A-4F98-9111-D8A2993953E3}" srcId="{E64E2D88-18FD-40EC-8A3D-62B7449B2689}" destId="{33A96A34-D3A6-4B6E-8CCE-B2DC6D941D3C}" srcOrd="3" destOrd="0" parTransId="{3902C14D-D405-476F-8B24-AC2ECBD3E917}" sibTransId="{9A6686EB-5902-45CD-ACCF-AF096C5152E6}"/>
    <dgm:cxn modelId="{BCA88135-C499-49EA-AC0B-889AC89F17FD}" type="presOf" srcId="{E64E2D88-18FD-40EC-8A3D-62B7449B2689}" destId="{4EA4F32D-C5AF-4F7E-8E0E-5B0526F9790E}" srcOrd="0" destOrd="0" presId="urn:microsoft.com/office/officeart/2005/8/layout/cycle3"/>
    <dgm:cxn modelId="{02B5E7D9-B66F-4514-A873-1A361418F717}" type="presOf" srcId="{734B2393-7851-4C76-B07B-3D44B7545A47}" destId="{AD94927B-127F-41D0-AF8D-55BBDA12B6F8}" srcOrd="0" destOrd="0" presId="urn:microsoft.com/office/officeart/2005/8/layout/cycle3"/>
    <dgm:cxn modelId="{D13E1551-C4BF-4810-B463-861BF0207503}" srcId="{E64E2D88-18FD-40EC-8A3D-62B7449B2689}" destId="{FD66E4D7-26A7-468D-B85A-C0DE900AE746}" srcOrd="2" destOrd="0" parTransId="{B003176D-70F6-4F57-9570-E5CB887308C4}" sibTransId="{EFAA9880-5F6B-400D-95C5-0A1E1D1CF89D}"/>
    <dgm:cxn modelId="{7EE2673E-28A6-41B9-B2DF-AA631743C978}" type="presOf" srcId="{36149FAD-9E57-482D-BC7C-B83AF14B6EDA}" destId="{9FE98EAF-F95F-4927-8D55-71E2E3D215CB}" srcOrd="0" destOrd="0" presId="urn:microsoft.com/office/officeart/2005/8/layout/cycle3"/>
    <dgm:cxn modelId="{3939BDD9-C993-49FF-B5DB-AF45FCFEC4FE}" type="presParOf" srcId="{4EA4F32D-C5AF-4F7E-8E0E-5B0526F9790E}" destId="{B91D713B-2E7D-4299-BE32-FFA048BE6341}" srcOrd="0" destOrd="0" presId="urn:microsoft.com/office/officeart/2005/8/layout/cycle3"/>
    <dgm:cxn modelId="{6ADEA114-52B5-4D29-AF5F-FB9C04A8358B}" type="presParOf" srcId="{B91D713B-2E7D-4299-BE32-FFA048BE6341}" destId="{8EF7FBA8-4FF5-4031-AF67-36B4F469CE12}" srcOrd="0" destOrd="0" presId="urn:microsoft.com/office/officeart/2005/8/layout/cycle3"/>
    <dgm:cxn modelId="{3BCCA070-F979-4BFD-9199-48DAAC2E6367}" type="presParOf" srcId="{B91D713B-2E7D-4299-BE32-FFA048BE6341}" destId="{4D7AC505-7663-40F2-A215-5A03162ADEAF}" srcOrd="1" destOrd="0" presId="urn:microsoft.com/office/officeart/2005/8/layout/cycle3"/>
    <dgm:cxn modelId="{3BA5F64A-6341-42D9-B8D6-0C8F7FCCC826}" type="presParOf" srcId="{B91D713B-2E7D-4299-BE32-FFA048BE6341}" destId="{B421B935-BFE1-4235-B309-2EFEE1260E84}" srcOrd="2" destOrd="0" presId="urn:microsoft.com/office/officeart/2005/8/layout/cycle3"/>
    <dgm:cxn modelId="{AA8AB1F7-935B-4678-B1E9-1C4186CDD71B}" type="presParOf" srcId="{B91D713B-2E7D-4299-BE32-FFA048BE6341}" destId="{0FCF736F-BD94-4269-B623-45BC2DF72122}" srcOrd="3" destOrd="0" presId="urn:microsoft.com/office/officeart/2005/8/layout/cycle3"/>
    <dgm:cxn modelId="{1FF30729-4045-435F-9BB0-409F4CD5B58B}" type="presParOf" srcId="{B91D713B-2E7D-4299-BE32-FFA048BE6341}" destId="{6B54B934-0196-4D5F-8C1E-C473B3FE5196}" srcOrd="4" destOrd="0" presId="urn:microsoft.com/office/officeart/2005/8/layout/cycle3"/>
    <dgm:cxn modelId="{ABE49C9C-43BB-4AF1-A7A2-879D808B3074}" type="presParOf" srcId="{B91D713B-2E7D-4299-BE32-FFA048BE6341}" destId="{6B6943BB-A73A-4A48-804C-6A33EAC12CCC}" srcOrd="5" destOrd="0" presId="urn:microsoft.com/office/officeart/2005/8/layout/cycle3"/>
    <dgm:cxn modelId="{AEE10547-1EDE-44CF-8B90-FDDAFFAAD667}" type="presParOf" srcId="{B91D713B-2E7D-4299-BE32-FFA048BE6341}" destId="{9FE98EAF-F95F-4927-8D55-71E2E3D215CB}" srcOrd="6" destOrd="0" presId="urn:microsoft.com/office/officeart/2005/8/layout/cycle3"/>
    <dgm:cxn modelId="{AD376356-5B0A-4A5B-9D8B-D799EA6B1C33}" type="presParOf" srcId="{B91D713B-2E7D-4299-BE32-FFA048BE6341}" destId="{AD94927B-127F-41D0-AF8D-55BBDA12B6F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CF0150-DB09-4EA4-BF00-E6558E5BF4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9AEA2-B76D-44FB-AEB8-40B0A27B1907}">
      <dgm:prSet phldrT="[Text]" custT="1"/>
      <dgm:spPr/>
      <dgm:t>
        <a:bodyPr/>
        <a:lstStyle/>
        <a:p>
          <a:r>
            <a:rPr lang="it-IT" sz="1800" dirty="0" smtClean="0"/>
            <a:t>“GIÙ LA MASCHERA” - COMUNE DI POLCENIGO </a:t>
          </a:r>
          <a:endParaRPr lang="en-US" sz="1800" dirty="0"/>
        </a:p>
      </dgm:t>
    </dgm:pt>
    <dgm:pt modelId="{B295D446-DAAA-44F5-B95F-85A559E4F1B9}" type="parTrans" cxnId="{B55CC931-CE37-41FC-B539-93C3ABA0DDDF}">
      <dgm:prSet/>
      <dgm:spPr/>
      <dgm:t>
        <a:bodyPr/>
        <a:lstStyle/>
        <a:p>
          <a:endParaRPr lang="en-US"/>
        </a:p>
      </dgm:t>
    </dgm:pt>
    <dgm:pt modelId="{45F5781E-2393-45B3-9E32-BFF41F8EC6BC}" type="sibTrans" cxnId="{B55CC931-CE37-41FC-B539-93C3ABA0DDDF}">
      <dgm:prSet/>
      <dgm:spPr/>
      <dgm:t>
        <a:bodyPr/>
        <a:lstStyle/>
        <a:p>
          <a:endParaRPr lang="en-US"/>
        </a:p>
      </dgm:t>
    </dgm:pt>
    <dgm:pt modelId="{0A7FF819-DB7F-492D-937F-1E5F6CBDA009}">
      <dgm:prSet phldrT="[Text]" custT="1"/>
      <dgm:spPr/>
      <dgm:t>
        <a:bodyPr/>
        <a:lstStyle/>
        <a:p>
          <a:r>
            <a:rPr lang="it-IT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Focus group con genitori e figli per un’analisi dei servizi dedicati ai giovani, presenti nel territorio.</a:t>
          </a:r>
          <a:endParaRPr lang="en-US" sz="200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94A12EA-6997-404A-8CC0-6D81EA0C4192}" type="parTrans" cxnId="{CF44F91A-1545-4EE1-A356-C7C286107E57}">
      <dgm:prSet/>
      <dgm:spPr/>
      <dgm:t>
        <a:bodyPr/>
        <a:lstStyle/>
        <a:p>
          <a:endParaRPr lang="en-US"/>
        </a:p>
      </dgm:t>
    </dgm:pt>
    <dgm:pt modelId="{914185D0-F609-4988-985D-F2F1E00572A5}" type="sibTrans" cxnId="{CF44F91A-1545-4EE1-A356-C7C286107E57}">
      <dgm:prSet/>
      <dgm:spPr/>
      <dgm:t>
        <a:bodyPr/>
        <a:lstStyle/>
        <a:p>
          <a:endParaRPr lang="en-US"/>
        </a:p>
      </dgm:t>
    </dgm:pt>
    <dgm:pt modelId="{2078451E-2AC8-499C-B915-FC157C7A4ED9}">
      <dgm:prSet custT="1"/>
      <dgm:spPr/>
      <dgm:t>
        <a:bodyPr/>
        <a:lstStyle/>
        <a:p>
          <a:r>
            <a:rPr lang="it-IT" sz="1800" dirty="0" smtClean="0"/>
            <a:t>“BULLISMO, AGGRESSIVITÀ E SPORT” - ALEXIAPROJECT, TRIESTE </a:t>
          </a:r>
        </a:p>
      </dgm:t>
    </dgm:pt>
    <dgm:pt modelId="{53402F3B-DBF8-4953-8783-AE0492ED93EA}" type="parTrans" cxnId="{78CDCF5F-454A-4BBE-946F-C18E99F71BF5}">
      <dgm:prSet/>
      <dgm:spPr/>
      <dgm:t>
        <a:bodyPr/>
        <a:lstStyle/>
        <a:p>
          <a:endParaRPr lang="en-US"/>
        </a:p>
      </dgm:t>
    </dgm:pt>
    <dgm:pt modelId="{53AE40C1-3F61-47E2-9CBF-1DB4195AE218}" type="sibTrans" cxnId="{78CDCF5F-454A-4BBE-946F-C18E99F71BF5}">
      <dgm:prSet/>
      <dgm:spPr/>
      <dgm:t>
        <a:bodyPr/>
        <a:lstStyle/>
        <a:p>
          <a:endParaRPr lang="en-US"/>
        </a:p>
      </dgm:t>
    </dgm:pt>
    <dgm:pt modelId="{885A48BB-0AA6-4003-A031-AB73684E09FD}">
      <dgm:prSet custT="1"/>
      <dgm:spPr/>
      <dgm:t>
        <a:bodyPr/>
        <a:lstStyle/>
        <a:p>
          <a:r>
            <a:rPr lang="it-IT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Confronto tra diverse tipologie di beneficiari (studenti, insegnanti, famiglie).</a:t>
          </a:r>
          <a:endParaRPr lang="en-US" sz="20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AAF55FA-3F54-4079-9AD2-081FF3A71892}" type="parTrans" cxnId="{3AB27EDE-0763-4D7C-AC23-D782D8F511C6}">
      <dgm:prSet/>
      <dgm:spPr/>
      <dgm:t>
        <a:bodyPr/>
        <a:lstStyle/>
        <a:p>
          <a:endParaRPr lang="en-US"/>
        </a:p>
      </dgm:t>
    </dgm:pt>
    <dgm:pt modelId="{DA03A8EF-AD88-426A-BBF1-3DB6616B110E}" type="sibTrans" cxnId="{3AB27EDE-0763-4D7C-AC23-D782D8F511C6}">
      <dgm:prSet/>
      <dgm:spPr/>
      <dgm:t>
        <a:bodyPr/>
        <a:lstStyle/>
        <a:p>
          <a:endParaRPr lang="en-US"/>
        </a:p>
      </dgm:t>
    </dgm:pt>
    <dgm:pt modelId="{E0C8BE3D-E0BC-4797-9C08-9FE2245F8700}" type="pres">
      <dgm:prSet presAssocID="{24CF0150-DB09-4EA4-BF00-E6558E5BF4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7D9ECA-6751-451B-80A2-9EDC1939D794}" type="pres">
      <dgm:prSet presAssocID="{2039AEA2-B76D-44FB-AEB8-40B0A27B1907}" presName="parentLin" presStyleCnt="0"/>
      <dgm:spPr/>
    </dgm:pt>
    <dgm:pt modelId="{6CB23922-65C4-4E06-921E-99090B7F437E}" type="pres">
      <dgm:prSet presAssocID="{2039AEA2-B76D-44FB-AEB8-40B0A27B190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2921C5A-FE2E-4E65-BE9F-BD8E0544F752}" type="pres">
      <dgm:prSet presAssocID="{2039AEA2-B76D-44FB-AEB8-40B0A27B190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3E4EB-1889-4952-A4DC-E81703603E16}" type="pres">
      <dgm:prSet presAssocID="{2039AEA2-B76D-44FB-AEB8-40B0A27B1907}" presName="negativeSpace" presStyleCnt="0"/>
      <dgm:spPr/>
    </dgm:pt>
    <dgm:pt modelId="{1E969FBF-3438-4DCE-9FF9-3027A97FE76B}" type="pres">
      <dgm:prSet presAssocID="{2039AEA2-B76D-44FB-AEB8-40B0A27B190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EC392-1DBC-45CA-8AA7-EE25331C63F0}" type="pres">
      <dgm:prSet presAssocID="{45F5781E-2393-45B3-9E32-BFF41F8EC6BC}" presName="spaceBetweenRectangles" presStyleCnt="0"/>
      <dgm:spPr/>
    </dgm:pt>
    <dgm:pt modelId="{EEED86B7-0DB4-40BA-8843-E78627C629E9}" type="pres">
      <dgm:prSet presAssocID="{2078451E-2AC8-499C-B915-FC157C7A4ED9}" presName="parentLin" presStyleCnt="0"/>
      <dgm:spPr/>
    </dgm:pt>
    <dgm:pt modelId="{1CB4F713-FB5F-466E-AE08-F52B1CE14A22}" type="pres">
      <dgm:prSet presAssocID="{2078451E-2AC8-499C-B915-FC157C7A4ED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7AD9422-8A14-4F69-9916-131D630FBC05}" type="pres">
      <dgm:prSet presAssocID="{2078451E-2AC8-499C-B915-FC157C7A4E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6C78A-9055-43CB-9BFB-EBBB8F841E9B}" type="pres">
      <dgm:prSet presAssocID="{2078451E-2AC8-499C-B915-FC157C7A4ED9}" presName="negativeSpace" presStyleCnt="0"/>
      <dgm:spPr/>
    </dgm:pt>
    <dgm:pt modelId="{F864E254-F83B-4083-B499-F88BF5CAC84C}" type="pres">
      <dgm:prSet presAssocID="{2078451E-2AC8-499C-B915-FC157C7A4ED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A02794-F9F4-4F35-AB58-EAE1C7A63497}" type="presOf" srcId="{2039AEA2-B76D-44FB-AEB8-40B0A27B1907}" destId="{82921C5A-FE2E-4E65-BE9F-BD8E0544F752}" srcOrd="1" destOrd="0" presId="urn:microsoft.com/office/officeart/2005/8/layout/list1"/>
    <dgm:cxn modelId="{3AB27EDE-0763-4D7C-AC23-D782D8F511C6}" srcId="{2078451E-2AC8-499C-B915-FC157C7A4ED9}" destId="{885A48BB-0AA6-4003-A031-AB73684E09FD}" srcOrd="0" destOrd="0" parTransId="{1AAF55FA-3F54-4079-9AD2-081FF3A71892}" sibTransId="{DA03A8EF-AD88-426A-BBF1-3DB6616B110E}"/>
    <dgm:cxn modelId="{DDC678ED-E94B-471B-AE68-4EA6E6F8E5A7}" type="presOf" srcId="{0A7FF819-DB7F-492D-937F-1E5F6CBDA009}" destId="{1E969FBF-3438-4DCE-9FF9-3027A97FE76B}" srcOrd="0" destOrd="0" presId="urn:microsoft.com/office/officeart/2005/8/layout/list1"/>
    <dgm:cxn modelId="{78CDCF5F-454A-4BBE-946F-C18E99F71BF5}" srcId="{24CF0150-DB09-4EA4-BF00-E6558E5BF45F}" destId="{2078451E-2AC8-499C-B915-FC157C7A4ED9}" srcOrd="1" destOrd="0" parTransId="{53402F3B-DBF8-4953-8783-AE0492ED93EA}" sibTransId="{53AE40C1-3F61-47E2-9CBF-1DB4195AE218}"/>
    <dgm:cxn modelId="{6FA54D61-A578-4BC0-99B5-C2A76A513D4A}" type="presOf" srcId="{2078451E-2AC8-499C-B915-FC157C7A4ED9}" destId="{37AD9422-8A14-4F69-9916-131D630FBC05}" srcOrd="1" destOrd="0" presId="urn:microsoft.com/office/officeart/2005/8/layout/list1"/>
    <dgm:cxn modelId="{609E864C-CF4B-4C08-BFF6-15B69EA7AC8C}" type="presOf" srcId="{885A48BB-0AA6-4003-A031-AB73684E09FD}" destId="{F864E254-F83B-4083-B499-F88BF5CAC84C}" srcOrd="0" destOrd="0" presId="urn:microsoft.com/office/officeart/2005/8/layout/list1"/>
    <dgm:cxn modelId="{20AD081B-0E0D-4AAD-B442-427DBA545B24}" type="presOf" srcId="{2078451E-2AC8-499C-B915-FC157C7A4ED9}" destId="{1CB4F713-FB5F-466E-AE08-F52B1CE14A22}" srcOrd="0" destOrd="0" presId="urn:microsoft.com/office/officeart/2005/8/layout/list1"/>
    <dgm:cxn modelId="{B55CC931-CE37-41FC-B539-93C3ABA0DDDF}" srcId="{24CF0150-DB09-4EA4-BF00-E6558E5BF45F}" destId="{2039AEA2-B76D-44FB-AEB8-40B0A27B1907}" srcOrd="0" destOrd="0" parTransId="{B295D446-DAAA-44F5-B95F-85A559E4F1B9}" sibTransId="{45F5781E-2393-45B3-9E32-BFF41F8EC6BC}"/>
    <dgm:cxn modelId="{03800CD5-CC51-4006-BED1-882CBFFDCA66}" type="presOf" srcId="{2039AEA2-B76D-44FB-AEB8-40B0A27B1907}" destId="{6CB23922-65C4-4E06-921E-99090B7F437E}" srcOrd="0" destOrd="0" presId="urn:microsoft.com/office/officeart/2005/8/layout/list1"/>
    <dgm:cxn modelId="{2D845FE4-2352-46FD-B306-198C4AE5754E}" type="presOf" srcId="{24CF0150-DB09-4EA4-BF00-E6558E5BF45F}" destId="{E0C8BE3D-E0BC-4797-9C08-9FE2245F8700}" srcOrd="0" destOrd="0" presId="urn:microsoft.com/office/officeart/2005/8/layout/list1"/>
    <dgm:cxn modelId="{CF44F91A-1545-4EE1-A356-C7C286107E57}" srcId="{2039AEA2-B76D-44FB-AEB8-40B0A27B1907}" destId="{0A7FF819-DB7F-492D-937F-1E5F6CBDA009}" srcOrd="0" destOrd="0" parTransId="{A94A12EA-6997-404A-8CC0-6D81EA0C4192}" sibTransId="{914185D0-F609-4988-985D-F2F1E00572A5}"/>
    <dgm:cxn modelId="{1568501E-F6CB-4793-9A0C-5AA5E4AF619B}" type="presParOf" srcId="{E0C8BE3D-E0BC-4797-9C08-9FE2245F8700}" destId="{A47D9ECA-6751-451B-80A2-9EDC1939D794}" srcOrd="0" destOrd="0" presId="urn:microsoft.com/office/officeart/2005/8/layout/list1"/>
    <dgm:cxn modelId="{1229FC6C-3B38-4E9E-893E-6FFB20ED08E4}" type="presParOf" srcId="{A47D9ECA-6751-451B-80A2-9EDC1939D794}" destId="{6CB23922-65C4-4E06-921E-99090B7F437E}" srcOrd="0" destOrd="0" presId="urn:microsoft.com/office/officeart/2005/8/layout/list1"/>
    <dgm:cxn modelId="{2652B96A-0E94-4FA7-A2AA-5164D74E8739}" type="presParOf" srcId="{A47D9ECA-6751-451B-80A2-9EDC1939D794}" destId="{82921C5A-FE2E-4E65-BE9F-BD8E0544F752}" srcOrd="1" destOrd="0" presId="urn:microsoft.com/office/officeart/2005/8/layout/list1"/>
    <dgm:cxn modelId="{C38FE218-43F7-43B7-91E5-64C277F34F0A}" type="presParOf" srcId="{E0C8BE3D-E0BC-4797-9C08-9FE2245F8700}" destId="{F993E4EB-1889-4952-A4DC-E81703603E16}" srcOrd="1" destOrd="0" presId="urn:microsoft.com/office/officeart/2005/8/layout/list1"/>
    <dgm:cxn modelId="{90570315-721E-4BD9-89D4-3A5FF6C50DA0}" type="presParOf" srcId="{E0C8BE3D-E0BC-4797-9C08-9FE2245F8700}" destId="{1E969FBF-3438-4DCE-9FF9-3027A97FE76B}" srcOrd="2" destOrd="0" presId="urn:microsoft.com/office/officeart/2005/8/layout/list1"/>
    <dgm:cxn modelId="{FC408304-1BC6-4E80-A862-26007CD0661F}" type="presParOf" srcId="{E0C8BE3D-E0BC-4797-9C08-9FE2245F8700}" destId="{EBFEC392-1DBC-45CA-8AA7-EE25331C63F0}" srcOrd="3" destOrd="0" presId="urn:microsoft.com/office/officeart/2005/8/layout/list1"/>
    <dgm:cxn modelId="{144AE68D-2737-4E5A-BF20-742512D9629A}" type="presParOf" srcId="{E0C8BE3D-E0BC-4797-9C08-9FE2245F8700}" destId="{EEED86B7-0DB4-40BA-8843-E78627C629E9}" srcOrd="4" destOrd="0" presId="urn:microsoft.com/office/officeart/2005/8/layout/list1"/>
    <dgm:cxn modelId="{E8661698-3F79-4197-860C-0AAE058AE1F6}" type="presParOf" srcId="{EEED86B7-0DB4-40BA-8843-E78627C629E9}" destId="{1CB4F713-FB5F-466E-AE08-F52B1CE14A22}" srcOrd="0" destOrd="0" presId="urn:microsoft.com/office/officeart/2005/8/layout/list1"/>
    <dgm:cxn modelId="{A12C822B-58A0-4BDF-AA09-7F201B9ADEE4}" type="presParOf" srcId="{EEED86B7-0DB4-40BA-8843-E78627C629E9}" destId="{37AD9422-8A14-4F69-9916-131D630FBC05}" srcOrd="1" destOrd="0" presId="urn:microsoft.com/office/officeart/2005/8/layout/list1"/>
    <dgm:cxn modelId="{25157F0C-5D23-463C-8D56-1269F214539E}" type="presParOf" srcId="{E0C8BE3D-E0BC-4797-9C08-9FE2245F8700}" destId="{ABB6C78A-9055-43CB-9BFB-EBBB8F841E9B}" srcOrd="5" destOrd="0" presId="urn:microsoft.com/office/officeart/2005/8/layout/list1"/>
    <dgm:cxn modelId="{8479C32F-4F94-4267-BD91-8FDA7120AFF5}" type="presParOf" srcId="{E0C8BE3D-E0BC-4797-9C08-9FE2245F8700}" destId="{F864E254-F83B-4083-B499-F88BF5CAC8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CF0150-DB09-4EA4-BF00-E6558E5BF4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4AA6C2-E340-4204-8D29-578724F3107E}">
      <dgm:prSet custT="1"/>
      <dgm:spPr/>
      <dgm:t>
        <a:bodyPr/>
        <a:lstStyle/>
        <a:p>
          <a:pPr algn="l"/>
          <a:r>
            <a:rPr lang="it-IT" sz="1800" dirty="0" smtClean="0"/>
            <a:t>“CONTRASTARE IL CYBERBULLISMO: UN APPROCCIO PEER TO PEER”- PSICOATTIVITÀ, PALMANOVA </a:t>
          </a:r>
        </a:p>
      </dgm:t>
    </dgm:pt>
    <dgm:pt modelId="{FA921764-DAA4-4DBC-9E5A-4B615845F61C}" type="parTrans" cxnId="{4BEFF98E-FEF5-4B39-9504-E6AF23A9C03D}">
      <dgm:prSet/>
      <dgm:spPr/>
      <dgm:t>
        <a:bodyPr/>
        <a:lstStyle/>
        <a:p>
          <a:endParaRPr lang="en-US"/>
        </a:p>
      </dgm:t>
    </dgm:pt>
    <dgm:pt modelId="{5B93CBBE-753E-4439-8307-1846437B38CC}" type="sibTrans" cxnId="{4BEFF98E-FEF5-4B39-9504-E6AF23A9C03D}">
      <dgm:prSet/>
      <dgm:spPr/>
      <dgm:t>
        <a:bodyPr/>
        <a:lstStyle/>
        <a:p>
          <a:endParaRPr lang="en-US"/>
        </a:p>
      </dgm:t>
    </dgm:pt>
    <dgm:pt modelId="{777FE9A0-4802-4A8F-B9AD-802C1306C747}">
      <dgm:prSet custT="1"/>
      <dgm:spPr/>
      <dgm:t>
        <a:bodyPr/>
        <a:lstStyle/>
        <a:p>
          <a:pPr algn="just"/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Promuovere nuove conoscenze e competenze tra gli insegnanti e nella popolazione, per individuare situazioni a rischio tra gli adolescenti.</a:t>
          </a:r>
        </a:p>
      </dgm:t>
    </dgm:pt>
    <dgm:pt modelId="{C0952A35-9245-490C-A4B7-15FD177BAE5A}" type="parTrans" cxnId="{D47C722B-6662-45C9-ABAD-2A90237AE604}">
      <dgm:prSet/>
      <dgm:spPr/>
      <dgm:t>
        <a:bodyPr/>
        <a:lstStyle/>
        <a:p>
          <a:endParaRPr lang="en-US"/>
        </a:p>
      </dgm:t>
    </dgm:pt>
    <dgm:pt modelId="{92247F5F-FBCE-40C8-A36A-103A577CB062}" type="sibTrans" cxnId="{D47C722B-6662-45C9-ABAD-2A90237AE604}">
      <dgm:prSet/>
      <dgm:spPr/>
      <dgm:t>
        <a:bodyPr/>
        <a:lstStyle/>
        <a:p>
          <a:endParaRPr lang="en-US"/>
        </a:p>
      </dgm:t>
    </dgm:pt>
    <dgm:pt modelId="{BD6C4AAF-A94A-4ED2-8710-F81ECC3D4778}">
      <dgm:prSet custT="1"/>
      <dgm:spPr/>
      <dgm:t>
        <a:bodyPr/>
        <a:lstStyle/>
        <a:p>
          <a:pPr algn="l"/>
          <a:r>
            <a:rPr lang="it-IT" sz="1800" dirty="0" smtClean="0"/>
            <a:t>“APP&amp;GAME IL BENESSERE DEI GIOVANI VERSO COMUNITÀ MEDIA EDUCATIVE” - SALUSMUNDI, PORDENONE </a:t>
          </a:r>
        </a:p>
      </dgm:t>
    </dgm:pt>
    <dgm:pt modelId="{390AAF9E-E19E-4C9D-AA45-12FE9B499F0A}" type="parTrans" cxnId="{245019DA-E3A0-46B5-89F8-7F3CDCAD7318}">
      <dgm:prSet/>
      <dgm:spPr/>
      <dgm:t>
        <a:bodyPr/>
        <a:lstStyle/>
        <a:p>
          <a:endParaRPr lang="en-US"/>
        </a:p>
      </dgm:t>
    </dgm:pt>
    <dgm:pt modelId="{1CA536F6-FD3C-4902-A7EF-BAEA72520B0B}" type="sibTrans" cxnId="{245019DA-E3A0-46B5-89F8-7F3CDCAD7318}">
      <dgm:prSet/>
      <dgm:spPr/>
      <dgm:t>
        <a:bodyPr/>
        <a:lstStyle/>
        <a:p>
          <a:endParaRPr lang="en-US"/>
        </a:p>
      </dgm:t>
    </dgm:pt>
    <dgm:pt modelId="{74F3CC6A-55DE-477B-95AA-EC5370DEE219}">
      <dgm:prSet custT="1"/>
      <dgm:spPr/>
      <dgm:t>
        <a:bodyPr/>
        <a:lstStyle/>
        <a:p>
          <a:pPr algn="just"/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Potenziare/sviluppare l’uso delle tecnologie 2.0 in modo consapevole</a:t>
          </a:r>
          <a:r>
            <a:rPr lang="it-IT" sz="1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.</a:t>
          </a:r>
        </a:p>
      </dgm:t>
    </dgm:pt>
    <dgm:pt modelId="{7F7A8EDD-BF80-4441-8751-B526C4E9D2DB}" type="parTrans" cxnId="{5BFAD8BF-DE8A-49C0-A564-0F29B1FC8EAE}">
      <dgm:prSet/>
      <dgm:spPr/>
      <dgm:t>
        <a:bodyPr/>
        <a:lstStyle/>
        <a:p>
          <a:endParaRPr lang="en-US"/>
        </a:p>
      </dgm:t>
    </dgm:pt>
    <dgm:pt modelId="{8DD0C71D-E956-4BEF-90B9-F9DC707ED4AA}" type="sibTrans" cxnId="{5BFAD8BF-DE8A-49C0-A564-0F29B1FC8EAE}">
      <dgm:prSet/>
      <dgm:spPr/>
      <dgm:t>
        <a:bodyPr/>
        <a:lstStyle/>
        <a:p>
          <a:endParaRPr lang="en-US"/>
        </a:p>
      </dgm:t>
    </dgm:pt>
    <dgm:pt modelId="{E0C8BE3D-E0BC-4797-9C08-9FE2245F8700}" type="pres">
      <dgm:prSet presAssocID="{24CF0150-DB09-4EA4-BF00-E6558E5BF4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9A075-A1F1-48E7-81E9-AC232B3096E4}" type="pres">
      <dgm:prSet presAssocID="{144AA6C2-E340-4204-8D29-578724F3107E}" presName="parentLin" presStyleCnt="0"/>
      <dgm:spPr/>
    </dgm:pt>
    <dgm:pt modelId="{EC8AF877-7C70-4D6A-A1A2-9041E463E37E}" type="pres">
      <dgm:prSet presAssocID="{144AA6C2-E340-4204-8D29-578724F3107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389789B-CDBC-4A97-8734-A9D731EBFD72}" type="pres">
      <dgm:prSet presAssocID="{144AA6C2-E340-4204-8D29-578724F3107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CD5CA-2C5A-465E-A375-6AEF87996131}" type="pres">
      <dgm:prSet presAssocID="{144AA6C2-E340-4204-8D29-578724F3107E}" presName="negativeSpace" presStyleCnt="0"/>
      <dgm:spPr/>
    </dgm:pt>
    <dgm:pt modelId="{84A89887-AB17-4965-91A0-FF14E350A85D}" type="pres">
      <dgm:prSet presAssocID="{144AA6C2-E340-4204-8D29-578724F3107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40A92-F4CA-4E2A-B017-71E8F7A06595}" type="pres">
      <dgm:prSet presAssocID="{5B93CBBE-753E-4439-8307-1846437B38CC}" presName="spaceBetweenRectangles" presStyleCnt="0"/>
      <dgm:spPr/>
    </dgm:pt>
    <dgm:pt modelId="{185604FC-D09B-497B-AC5B-3D2FD9A5256C}" type="pres">
      <dgm:prSet presAssocID="{BD6C4AAF-A94A-4ED2-8710-F81ECC3D4778}" presName="parentLin" presStyleCnt="0"/>
      <dgm:spPr/>
    </dgm:pt>
    <dgm:pt modelId="{86120A46-A66F-4D8E-B160-B382BC6D6E31}" type="pres">
      <dgm:prSet presAssocID="{BD6C4AAF-A94A-4ED2-8710-F81ECC3D477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F359BDC-953D-4E64-8F44-F452DB569C96}" type="pres">
      <dgm:prSet presAssocID="{BD6C4AAF-A94A-4ED2-8710-F81ECC3D47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162B7-A644-4ACD-ADCC-C777D784AD66}" type="pres">
      <dgm:prSet presAssocID="{BD6C4AAF-A94A-4ED2-8710-F81ECC3D4778}" presName="negativeSpace" presStyleCnt="0"/>
      <dgm:spPr/>
    </dgm:pt>
    <dgm:pt modelId="{BE191F21-3A9B-4771-BBA2-0321885831AA}" type="pres">
      <dgm:prSet presAssocID="{BD6C4AAF-A94A-4ED2-8710-F81ECC3D477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FF98E-FEF5-4B39-9504-E6AF23A9C03D}" srcId="{24CF0150-DB09-4EA4-BF00-E6558E5BF45F}" destId="{144AA6C2-E340-4204-8D29-578724F3107E}" srcOrd="0" destOrd="0" parTransId="{FA921764-DAA4-4DBC-9E5A-4B615845F61C}" sibTransId="{5B93CBBE-753E-4439-8307-1846437B38CC}"/>
    <dgm:cxn modelId="{04E7E683-EE52-45E7-95BB-11C4CA9C66F9}" type="presOf" srcId="{74F3CC6A-55DE-477B-95AA-EC5370DEE219}" destId="{BE191F21-3A9B-4771-BBA2-0321885831AA}" srcOrd="0" destOrd="0" presId="urn:microsoft.com/office/officeart/2005/8/layout/list1"/>
    <dgm:cxn modelId="{E4C96750-4673-4A0D-96B6-8B07FA0801BD}" type="presOf" srcId="{24CF0150-DB09-4EA4-BF00-E6558E5BF45F}" destId="{E0C8BE3D-E0BC-4797-9C08-9FE2245F8700}" srcOrd="0" destOrd="0" presId="urn:microsoft.com/office/officeart/2005/8/layout/list1"/>
    <dgm:cxn modelId="{A33F236B-BCA6-44C3-9EFD-F1E935E8C0AD}" type="presOf" srcId="{144AA6C2-E340-4204-8D29-578724F3107E}" destId="{6389789B-CDBC-4A97-8734-A9D731EBFD72}" srcOrd="1" destOrd="0" presId="urn:microsoft.com/office/officeart/2005/8/layout/list1"/>
    <dgm:cxn modelId="{162BD2E5-9B01-4915-9E13-77B23878A732}" type="presOf" srcId="{BD6C4AAF-A94A-4ED2-8710-F81ECC3D4778}" destId="{CF359BDC-953D-4E64-8F44-F452DB569C96}" srcOrd="1" destOrd="0" presId="urn:microsoft.com/office/officeart/2005/8/layout/list1"/>
    <dgm:cxn modelId="{6C9D789E-D0E9-40E8-9571-AD4683DDFDA2}" type="presOf" srcId="{BD6C4AAF-A94A-4ED2-8710-F81ECC3D4778}" destId="{86120A46-A66F-4D8E-B160-B382BC6D6E31}" srcOrd="0" destOrd="0" presId="urn:microsoft.com/office/officeart/2005/8/layout/list1"/>
    <dgm:cxn modelId="{245019DA-E3A0-46B5-89F8-7F3CDCAD7318}" srcId="{24CF0150-DB09-4EA4-BF00-E6558E5BF45F}" destId="{BD6C4AAF-A94A-4ED2-8710-F81ECC3D4778}" srcOrd="1" destOrd="0" parTransId="{390AAF9E-E19E-4C9D-AA45-12FE9B499F0A}" sibTransId="{1CA536F6-FD3C-4902-A7EF-BAEA72520B0B}"/>
    <dgm:cxn modelId="{5BFAD8BF-DE8A-49C0-A564-0F29B1FC8EAE}" srcId="{BD6C4AAF-A94A-4ED2-8710-F81ECC3D4778}" destId="{74F3CC6A-55DE-477B-95AA-EC5370DEE219}" srcOrd="0" destOrd="0" parTransId="{7F7A8EDD-BF80-4441-8751-B526C4E9D2DB}" sibTransId="{8DD0C71D-E956-4BEF-90B9-F9DC707ED4AA}"/>
    <dgm:cxn modelId="{0B0E3D90-2D35-4C05-9B40-910708DC8C74}" type="presOf" srcId="{777FE9A0-4802-4A8F-B9AD-802C1306C747}" destId="{84A89887-AB17-4965-91A0-FF14E350A85D}" srcOrd="0" destOrd="0" presId="urn:microsoft.com/office/officeart/2005/8/layout/list1"/>
    <dgm:cxn modelId="{55168B01-3959-45B9-83F2-82086BAD47E8}" type="presOf" srcId="{144AA6C2-E340-4204-8D29-578724F3107E}" destId="{EC8AF877-7C70-4D6A-A1A2-9041E463E37E}" srcOrd="0" destOrd="0" presId="urn:microsoft.com/office/officeart/2005/8/layout/list1"/>
    <dgm:cxn modelId="{D47C722B-6662-45C9-ABAD-2A90237AE604}" srcId="{144AA6C2-E340-4204-8D29-578724F3107E}" destId="{777FE9A0-4802-4A8F-B9AD-802C1306C747}" srcOrd="0" destOrd="0" parTransId="{C0952A35-9245-490C-A4B7-15FD177BAE5A}" sibTransId="{92247F5F-FBCE-40C8-A36A-103A577CB062}"/>
    <dgm:cxn modelId="{62DCA3F7-BAD8-45E1-836B-213AAECF1025}" type="presParOf" srcId="{E0C8BE3D-E0BC-4797-9C08-9FE2245F8700}" destId="{11A9A075-A1F1-48E7-81E9-AC232B3096E4}" srcOrd="0" destOrd="0" presId="urn:microsoft.com/office/officeart/2005/8/layout/list1"/>
    <dgm:cxn modelId="{5BB8785B-E63D-4193-8FF9-32D69A119BE4}" type="presParOf" srcId="{11A9A075-A1F1-48E7-81E9-AC232B3096E4}" destId="{EC8AF877-7C70-4D6A-A1A2-9041E463E37E}" srcOrd="0" destOrd="0" presId="urn:microsoft.com/office/officeart/2005/8/layout/list1"/>
    <dgm:cxn modelId="{AE37850B-AD77-416F-938C-5CB11BBD06DC}" type="presParOf" srcId="{11A9A075-A1F1-48E7-81E9-AC232B3096E4}" destId="{6389789B-CDBC-4A97-8734-A9D731EBFD72}" srcOrd="1" destOrd="0" presId="urn:microsoft.com/office/officeart/2005/8/layout/list1"/>
    <dgm:cxn modelId="{2400A8F0-F1C4-4527-A02E-C01C8FEB7DAB}" type="presParOf" srcId="{E0C8BE3D-E0BC-4797-9C08-9FE2245F8700}" destId="{BB2CD5CA-2C5A-465E-A375-6AEF87996131}" srcOrd="1" destOrd="0" presId="urn:microsoft.com/office/officeart/2005/8/layout/list1"/>
    <dgm:cxn modelId="{F5D9A33D-69C0-4AB5-8FCE-3249D034262D}" type="presParOf" srcId="{E0C8BE3D-E0BC-4797-9C08-9FE2245F8700}" destId="{84A89887-AB17-4965-91A0-FF14E350A85D}" srcOrd="2" destOrd="0" presId="urn:microsoft.com/office/officeart/2005/8/layout/list1"/>
    <dgm:cxn modelId="{5402D138-2B7E-4A43-BD56-5E78141DE12F}" type="presParOf" srcId="{E0C8BE3D-E0BC-4797-9C08-9FE2245F8700}" destId="{C7A40A92-F4CA-4E2A-B017-71E8F7A06595}" srcOrd="3" destOrd="0" presId="urn:microsoft.com/office/officeart/2005/8/layout/list1"/>
    <dgm:cxn modelId="{96AA5164-91A2-41CA-9F35-39F2076240EF}" type="presParOf" srcId="{E0C8BE3D-E0BC-4797-9C08-9FE2245F8700}" destId="{185604FC-D09B-497B-AC5B-3D2FD9A5256C}" srcOrd="4" destOrd="0" presId="urn:microsoft.com/office/officeart/2005/8/layout/list1"/>
    <dgm:cxn modelId="{29F79ABB-AEF2-4C03-8433-1908D075212D}" type="presParOf" srcId="{185604FC-D09B-497B-AC5B-3D2FD9A5256C}" destId="{86120A46-A66F-4D8E-B160-B382BC6D6E31}" srcOrd="0" destOrd="0" presId="urn:microsoft.com/office/officeart/2005/8/layout/list1"/>
    <dgm:cxn modelId="{4520A719-F653-45A4-9703-53B8EC1DCAD7}" type="presParOf" srcId="{185604FC-D09B-497B-AC5B-3D2FD9A5256C}" destId="{CF359BDC-953D-4E64-8F44-F452DB569C96}" srcOrd="1" destOrd="0" presId="urn:microsoft.com/office/officeart/2005/8/layout/list1"/>
    <dgm:cxn modelId="{1976F57D-5EB8-4BFA-8DA3-18125ED0EB87}" type="presParOf" srcId="{E0C8BE3D-E0BC-4797-9C08-9FE2245F8700}" destId="{ECB162B7-A644-4ACD-ADCC-C777D784AD66}" srcOrd="5" destOrd="0" presId="urn:microsoft.com/office/officeart/2005/8/layout/list1"/>
    <dgm:cxn modelId="{A9C756FB-B11B-4FE9-9249-F1F2995C0B29}" type="presParOf" srcId="{E0C8BE3D-E0BC-4797-9C08-9FE2245F8700}" destId="{BE191F21-3A9B-4771-BBA2-0321885831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CF0150-DB09-4EA4-BF00-E6558E5BF4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4AA6C2-E340-4204-8D29-578724F3107E}">
      <dgm:prSet custT="1"/>
      <dgm:spPr/>
      <dgm:t>
        <a:bodyPr/>
        <a:lstStyle/>
        <a:p>
          <a:pPr algn="l"/>
          <a:r>
            <a:rPr lang="it-IT" sz="1600" dirty="0" smtClean="0"/>
            <a:t>"JOIN FORCES TO COMBAT CYBERBULLIYNG IN SCHOOLS" - ASSOCIAZIONE MEC, UDINE </a:t>
          </a:r>
        </a:p>
      </dgm:t>
    </dgm:pt>
    <dgm:pt modelId="{FA921764-DAA4-4DBC-9E5A-4B615845F61C}" type="parTrans" cxnId="{4BEFF98E-FEF5-4B39-9504-E6AF23A9C03D}">
      <dgm:prSet/>
      <dgm:spPr/>
      <dgm:t>
        <a:bodyPr/>
        <a:lstStyle/>
        <a:p>
          <a:endParaRPr lang="en-US"/>
        </a:p>
      </dgm:t>
    </dgm:pt>
    <dgm:pt modelId="{5B93CBBE-753E-4439-8307-1846437B38CC}" type="sibTrans" cxnId="{4BEFF98E-FEF5-4B39-9504-E6AF23A9C03D}">
      <dgm:prSet/>
      <dgm:spPr/>
      <dgm:t>
        <a:bodyPr/>
        <a:lstStyle/>
        <a:p>
          <a:endParaRPr lang="en-US"/>
        </a:p>
      </dgm:t>
    </dgm:pt>
    <dgm:pt modelId="{35DFE38A-EB19-4C84-AD5C-F8E0978EF45A}">
      <dgm:prSet custT="1"/>
      <dgm:spPr/>
      <dgm:t>
        <a:bodyPr/>
        <a:lstStyle/>
        <a:p>
          <a:r>
            <a:rPr lang="it-IT" sz="1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Regione Friuli Venezia Giulia</a:t>
          </a:r>
        </a:p>
      </dgm:t>
    </dgm:pt>
    <dgm:pt modelId="{9EBF9E9E-D73A-4A10-8440-308F89CFE793}" type="parTrans" cxnId="{0B4BD1BD-EE53-4136-8C3C-EB4BC968FB76}">
      <dgm:prSet/>
      <dgm:spPr/>
      <dgm:t>
        <a:bodyPr/>
        <a:lstStyle/>
        <a:p>
          <a:endParaRPr lang="en-US"/>
        </a:p>
      </dgm:t>
    </dgm:pt>
    <dgm:pt modelId="{9A707184-FE75-4E42-8E43-6D25241213AF}" type="sibTrans" cxnId="{0B4BD1BD-EE53-4136-8C3C-EB4BC968FB76}">
      <dgm:prSet/>
      <dgm:spPr/>
      <dgm:t>
        <a:bodyPr/>
        <a:lstStyle/>
        <a:p>
          <a:endParaRPr lang="en-US"/>
        </a:p>
      </dgm:t>
    </dgm:pt>
    <dgm:pt modelId="{8E228DB1-41B7-4AA7-91AB-96ABFE870281}">
      <dgm:prSet custT="1"/>
      <dgm:spPr/>
      <dgm:t>
        <a:bodyPr/>
        <a:lstStyle/>
        <a:p>
          <a:r>
            <a:rPr lang="it-IT" sz="1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I.C. di Gemona del Friuli, Pozzuolo del Friuli, scuola paritaria Santa Maria degli Angeli, I.C. di Tolmezzo</a:t>
          </a:r>
        </a:p>
      </dgm:t>
    </dgm:pt>
    <dgm:pt modelId="{8741309C-00D5-426F-8D12-E74CF07843CE}" type="parTrans" cxnId="{0D4040E6-18B9-400B-B8B8-4FC60237FCD2}">
      <dgm:prSet/>
      <dgm:spPr/>
      <dgm:t>
        <a:bodyPr/>
        <a:lstStyle/>
        <a:p>
          <a:endParaRPr lang="en-US"/>
        </a:p>
      </dgm:t>
    </dgm:pt>
    <dgm:pt modelId="{0E7F5BF2-48CA-485F-80EA-3419E0CF6B01}" type="sibTrans" cxnId="{0D4040E6-18B9-400B-B8B8-4FC60237FCD2}">
      <dgm:prSet/>
      <dgm:spPr/>
      <dgm:t>
        <a:bodyPr/>
        <a:lstStyle/>
        <a:p>
          <a:endParaRPr lang="en-US"/>
        </a:p>
      </dgm:t>
    </dgm:pt>
    <dgm:pt modelId="{035B6727-CEBE-4C7D-B197-B02026D54398}">
      <dgm:prSet custT="1"/>
      <dgm:spPr/>
      <dgm:t>
        <a:bodyPr/>
        <a:lstStyle/>
        <a:p>
          <a:r>
            <a:rPr lang="it-IT" sz="1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partner Europei in 5 nazioni (Italia, Germania, Slovenia, Polonia, Ungheria).</a:t>
          </a:r>
          <a:endParaRPr lang="it-IT" sz="1600" kern="1200" dirty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4925D7BA-6A72-46F1-B067-F829D0C2E438}" type="parTrans" cxnId="{AF612227-93DD-48CA-867C-1FB6E4EE401D}">
      <dgm:prSet/>
      <dgm:spPr/>
      <dgm:t>
        <a:bodyPr/>
        <a:lstStyle/>
        <a:p>
          <a:endParaRPr lang="en-US"/>
        </a:p>
      </dgm:t>
    </dgm:pt>
    <dgm:pt modelId="{D32A0EE0-CA85-4FD7-87B1-E4C6317A6972}" type="sibTrans" cxnId="{AF612227-93DD-48CA-867C-1FB6E4EE401D}">
      <dgm:prSet/>
      <dgm:spPr/>
      <dgm:t>
        <a:bodyPr/>
        <a:lstStyle/>
        <a:p>
          <a:endParaRPr lang="en-US"/>
        </a:p>
      </dgm:t>
    </dgm:pt>
    <dgm:pt modelId="{91EA473F-E4CF-4829-A7F5-F06B2FC96505}">
      <dgm:prSet custT="1"/>
      <dgm:spPr/>
      <dgm:t>
        <a:bodyPr/>
        <a:lstStyle/>
        <a:p>
          <a:r>
            <a:rPr lang="it-IT" sz="1600" dirty="0" smtClean="0"/>
            <a:t>“PREVENZIONE DEL DISAGIO” -  IC PORDENONE TORRE, PORDENONE</a:t>
          </a:r>
        </a:p>
      </dgm:t>
    </dgm:pt>
    <dgm:pt modelId="{70BF6B2B-2478-48D6-975C-4E1DF667DAE4}" type="parTrans" cxnId="{0D26C515-7060-4C80-AD2B-D6C6E37D6CEF}">
      <dgm:prSet/>
      <dgm:spPr/>
      <dgm:t>
        <a:bodyPr/>
        <a:lstStyle/>
        <a:p>
          <a:endParaRPr lang="en-US"/>
        </a:p>
      </dgm:t>
    </dgm:pt>
    <dgm:pt modelId="{C9BD5C92-1E5D-4245-BBBD-89FD2A6F6B30}" type="sibTrans" cxnId="{0D26C515-7060-4C80-AD2B-D6C6E37D6CEF}">
      <dgm:prSet/>
      <dgm:spPr/>
      <dgm:t>
        <a:bodyPr/>
        <a:lstStyle/>
        <a:p>
          <a:endParaRPr lang="en-US"/>
        </a:p>
      </dgm:t>
    </dgm:pt>
    <dgm:pt modelId="{FE4BFCF0-54D7-473A-8319-F9BA256B0BD6}">
      <dgm:prSet custT="1"/>
      <dgm:spPr/>
      <dgm:t>
        <a:bodyPr/>
        <a:lstStyle/>
        <a:p>
          <a:r>
            <a:rPr lang="it-IT" sz="1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Ordine degli Avvocati</a:t>
          </a:r>
        </a:p>
      </dgm:t>
    </dgm:pt>
    <dgm:pt modelId="{E302B195-BF43-43A6-ADA0-99030B9D6187}" type="parTrans" cxnId="{600CAB88-B624-41DC-B34B-A231F562A45E}">
      <dgm:prSet/>
      <dgm:spPr/>
      <dgm:t>
        <a:bodyPr/>
        <a:lstStyle/>
        <a:p>
          <a:endParaRPr lang="en-US"/>
        </a:p>
      </dgm:t>
    </dgm:pt>
    <dgm:pt modelId="{347D566C-9663-4EA9-8042-1520F66CDBA8}" type="sibTrans" cxnId="{600CAB88-B624-41DC-B34B-A231F562A45E}">
      <dgm:prSet/>
      <dgm:spPr/>
      <dgm:t>
        <a:bodyPr/>
        <a:lstStyle/>
        <a:p>
          <a:endParaRPr lang="en-US"/>
        </a:p>
      </dgm:t>
    </dgm:pt>
    <dgm:pt modelId="{E78702F6-7A3F-40AA-AC8B-503FF49B31FD}">
      <dgm:prSet custT="1"/>
      <dgm:spPr/>
      <dgm:t>
        <a:bodyPr/>
        <a:lstStyle/>
        <a:p>
          <a:r>
            <a:rPr lang="it-IT" sz="1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Regione Friuli Venezia Giulia</a:t>
          </a:r>
        </a:p>
      </dgm:t>
    </dgm:pt>
    <dgm:pt modelId="{EEAC447C-CF9D-4F2A-B2B3-A4A25069DD66}" type="parTrans" cxnId="{D5CCD28C-7149-499A-8A24-7FC1E6045483}">
      <dgm:prSet/>
      <dgm:spPr/>
      <dgm:t>
        <a:bodyPr/>
        <a:lstStyle/>
        <a:p>
          <a:endParaRPr lang="en-US"/>
        </a:p>
      </dgm:t>
    </dgm:pt>
    <dgm:pt modelId="{FA3E5BC4-B3E7-43FA-A541-1DDF7F087A79}" type="sibTrans" cxnId="{D5CCD28C-7149-499A-8A24-7FC1E6045483}">
      <dgm:prSet/>
      <dgm:spPr/>
      <dgm:t>
        <a:bodyPr/>
        <a:lstStyle/>
        <a:p>
          <a:endParaRPr lang="en-US"/>
        </a:p>
      </dgm:t>
    </dgm:pt>
    <dgm:pt modelId="{A90F2E0D-0D65-4D2E-97D2-F1C547A6FEBC}">
      <dgm:prSet custT="1"/>
      <dgm:spPr/>
      <dgm:t>
        <a:bodyPr/>
        <a:lstStyle/>
        <a:p>
          <a:r>
            <a:rPr lang="it-IT" sz="1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Carabinieri, Polizia Postale</a:t>
          </a:r>
        </a:p>
      </dgm:t>
    </dgm:pt>
    <dgm:pt modelId="{8DE74D57-3805-4A85-9AC4-D0F6AE1A9D18}" type="parTrans" cxnId="{637CE77C-4331-4C7A-8A84-8D9E57CE7868}">
      <dgm:prSet/>
      <dgm:spPr/>
      <dgm:t>
        <a:bodyPr/>
        <a:lstStyle/>
        <a:p>
          <a:endParaRPr lang="en-US"/>
        </a:p>
      </dgm:t>
    </dgm:pt>
    <dgm:pt modelId="{80D15A94-030D-406A-94DA-A0AABEAEF08B}" type="sibTrans" cxnId="{637CE77C-4331-4C7A-8A84-8D9E57CE7868}">
      <dgm:prSet/>
      <dgm:spPr/>
      <dgm:t>
        <a:bodyPr/>
        <a:lstStyle/>
        <a:p>
          <a:endParaRPr lang="en-US"/>
        </a:p>
      </dgm:t>
    </dgm:pt>
    <dgm:pt modelId="{23448A2A-B053-4397-BA37-81B42D01620B}">
      <dgm:prSet custT="1"/>
      <dgm:spPr/>
      <dgm:t>
        <a:bodyPr/>
        <a:lstStyle/>
        <a:p>
          <a:r>
            <a:rPr lang="it-IT" sz="1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rPr>
            <a:t>Arcigay</a:t>
          </a:r>
          <a:endParaRPr lang="it-IT" sz="1600" kern="1200" dirty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023B0D5E-AF83-404B-B73D-27DFA592782D}" type="parTrans" cxnId="{3E2B75D8-5D70-49BB-B0E6-80EF4A0B6F3D}">
      <dgm:prSet/>
      <dgm:spPr/>
      <dgm:t>
        <a:bodyPr/>
        <a:lstStyle/>
        <a:p>
          <a:endParaRPr lang="en-US"/>
        </a:p>
      </dgm:t>
    </dgm:pt>
    <dgm:pt modelId="{81C5B3AB-622A-446E-A54A-F7F8B2119AF1}" type="sibTrans" cxnId="{3E2B75D8-5D70-49BB-B0E6-80EF4A0B6F3D}">
      <dgm:prSet/>
      <dgm:spPr/>
      <dgm:t>
        <a:bodyPr/>
        <a:lstStyle/>
        <a:p>
          <a:endParaRPr lang="en-US"/>
        </a:p>
      </dgm:t>
    </dgm:pt>
    <dgm:pt modelId="{E0C8BE3D-E0BC-4797-9C08-9FE2245F8700}" type="pres">
      <dgm:prSet presAssocID="{24CF0150-DB09-4EA4-BF00-E6558E5BF4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9A075-A1F1-48E7-81E9-AC232B3096E4}" type="pres">
      <dgm:prSet presAssocID="{144AA6C2-E340-4204-8D29-578724F3107E}" presName="parentLin" presStyleCnt="0"/>
      <dgm:spPr/>
    </dgm:pt>
    <dgm:pt modelId="{EC8AF877-7C70-4D6A-A1A2-9041E463E37E}" type="pres">
      <dgm:prSet presAssocID="{144AA6C2-E340-4204-8D29-578724F3107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389789B-CDBC-4A97-8734-A9D731EBFD72}" type="pres">
      <dgm:prSet presAssocID="{144AA6C2-E340-4204-8D29-578724F3107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CD5CA-2C5A-465E-A375-6AEF87996131}" type="pres">
      <dgm:prSet presAssocID="{144AA6C2-E340-4204-8D29-578724F3107E}" presName="negativeSpace" presStyleCnt="0"/>
      <dgm:spPr/>
    </dgm:pt>
    <dgm:pt modelId="{84A89887-AB17-4965-91A0-FF14E350A85D}" type="pres">
      <dgm:prSet presAssocID="{144AA6C2-E340-4204-8D29-578724F3107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40A92-F4CA-4E2A-B017-71E8F7A06595}" type="pres">
      <dgm:prSet presAssocID="{5B93CBBE-753E-4439-8307-1846437B38CC}" presName="spaceBetweenRectangles" presStyleCnt="0"/>
      <dgm:spPr/>
    </dgm:pt>
    <dgm:pt modelId="{7E4EDD19-3522-4E1B-9556-5041023A9B3B}" type="pres">
      <dgm:prSet presAssocID="{91EA473F-E4CF-4829-A7F5-F06B2FC96505}" presName="parentLin" presStyleCnt="0"/>
      <dgm:spPr/>
    </dgm:pt>
    <dgm:pt modelId="{5BDF0850-C4D3-4928-94EF-157AF6DB0D4A}" type="pres">
      <dgm:prSet presAssocID="{91EA473F-E4CF-4829-A7F5-F06B2FC965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E13301A-2220-48EF-8C10-ED6B6507400C}" type="pres">
      <dgm:prSet presAssocID="{91EA473F-E4CF-4829-A7F5-F06B2FC965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B6D6F-3338-4585-8016-C9892C17C635}" type="pres">
      <dgm:prSet presAssocID="{91EA473F-E4CF-4829-A7F5-F06B2FC96505}" presName="negativeSpace" presStyleCnt="0"/>
      <dgm:spPr/>
    </dgm:pt>
    <dgm:pt modelId="{50FA39DF-32F2-42FB-AEDD-AE5B70DF16E5}" type="pres">
      <dgm:prSet presAssocID="{91EA473F-E4CF-4829-A7F5-F06B2FC9650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FF98E-FEF5-4B39-9504-E6AF23A9C03D}" srcId="{24CF0150-DB09-4EA4-BF00-E6558E5BF45F}" destId="{144AA6C2-E340-4204-8D29-578724F3107E}" srcOrd="0" destOrd="0" parTransId="{FA921764-DAA4-4DBC-9E5A-4B615845F61C}" sibTransId="{5B93CBBE-753E-4439-8307-1846437B38CC}"/>
    <dgm:cxn modelId="{4C51CF8C-D62C-439A-85F6-584FC206729F}" type="presOf" srcId="{91EA473F-E4CF-4829-A7F5-F06B2FC96505}" destId="{5BDF0850-C4D3-4928-94EF-157AF6DB0D4A}" srcOrd="0" destOrd="0" presId="urn:microsoft.com/office/officeart/2005/8/layout/list1"/>
    <dgm:cxn modelId="{1A31F6F7-B36A-4109-BF86-C9C73F617AFA}" type="presOf" srcId="{144AA6C2-E340-4204-8D29-578724F3107E}" destId="{EC8AF877-7C70-4D6A-A1A2-9041E463E37E}" srcOrd="0" destOrd="0" presId="urn:microsoft.com/office/officeart/2005/8/layout/list1"/>
    <dgm:cxn modelId="{A3ECE685-9F10-4DCD-A977-443BCF470538}" type="presOf" srcId="{91EA473F-E4CF-4829-A7F5-F06B2FC96505}" destId="{0E13301A-2220-48EF-8C10-ED6B6507400C}" srcOrd="1" destOrd="0" presId="urn:microsoft.com/office/officeart/2005/8/layout/list1"/>
    <dgm:cxn modelId="{3E2B75D8-5D70-49BB-B0E6-80EF4A0B6F3D}" srcId="{91EA473F-E4CF-4829-A7F5-F06B2FC96505}" destId="{23448A2A-B053-4397-BA37-81B42D01620B}" srcOrd="3" destOrd="0" parTransId="{023B0D5E-AF83-404B-B73D-27DFA592782D}" sibTransId="{81C5B3AB-622A-446E-A54A-F7F8B2119AF1}"/>
    <dgm:cxn modelId="{637CE77C-4331-4C7A-8A84-8D9E57CE7868}" srcId="{91EA473F-E4CF-4829-A7F5-F06B2FC96505}" destId="{A90F2E0D-0D65-4D2E-97D2-F1C547A6FEBC}" srcOrd="2" destOrd="0" parTransId="{8DE74D57-3805-4A85-9AC4-D0F6AE1A9D18}" sibTransId="{80D15A94-030D-406A-94DA-A0AABEAEF08B}"/>
    <dgm:cxn modelId="{3C6B225E-AB4A-458A-9BA9-BA23D8996BA3}" type="presOf" srcId="{35DFE38A-EB19-4C84-AD5C-F8E0978EF45A}" destId="{84A89887-AB17-4965-91A0-FF14E350A85D}" srcOrd="0" destOrd="0" presId="urn:microsoft.com/office/officeart/2005/8/layout/list1"/>
    <dgm:cxn modelId="{0D26C515-7060-4C80-AD2B-D6C6E37D6CEF}" srcId="{24CF0150-DB09-4EA4-BF00-E6558E5BF45F}" destId="{91EA473F-E4CF-4829-A7F5-F06B2FC96505}" srcOrd="1" destOrd="0" parTransId="{70BF6B2B-2478-48D6-975C-4E1DF667DAE4}" sibTransId="{C9BD5C92-1E5D-4245-BBBD-89FD2A6F6B30}"/>
    <dgm:cxn modelId="{600CAB88-B624-41DC-B34B-A231F562A45E}" srcId="{91EA473F-E4CF-4829-A7F5-F06B2FC96505}" destId="{FE4BFCF0-54D7-473A-8319-F9BA256B0BD6}" srcOrd="0" destOrd="0" parTransId="{E302B195-BF43-43A6-ADA0-99030B9D6187}" sibTransId="{347D566C-9663-4EA9-8042-1520F66CDBA8}"/>
    <dgm:cxn modelId="{591EB7A2-BCF5-46B6-8750-F49C0C6A1F3B}" type="presOf" srcId="{23448A2A-B053-4397-BA37-81B42D01620B}" destId="{50FA39DF-32F2-42FB-AEDD-AE5B70DF16E5}" srcOrd="0" destOrd="3" presId="urn:microsoft.com/office/officeart/2005/8/layout/list1"/>
    <dgm:cxn modelId="{229FA2EF-CD31-44A3-AFF8-DA7DC4629275}" type="presOf" srcId="{24CF0150-DB09-4EA4-BF00-E6558E5BF45F}" destId="{E0C8BE3D-E0BC-4797-9C08-9FE2245F8700}" srcOrd="0" destOrd="0" presId="urn:microsoft.com/office/officeart/2005/8/layout/list1"/>
    <dgm:cxn modelId="{9D6B7534-CAE3-4C9E-B643-012A2FA499F1}" type="presOf" srcId="{E78702F6-7A3F-40AA-AC8B-503FF49B31FD}" destId="{50FA39DF-32F2-42FB-AEDD-AE5B70DF16E5}" srcOrd="0" destOrd="1" presId="urn:microsoft.com/office/officeart/2005/8/layout/list1"/>
    <dgm:cxn modelId="{B17E768B-6C97-42C1-9CBE-6AAEA65C26E5}" type="presOf" srcId="{144AA6C2-E340-4204-8D29-578724F3107E}" destId="{6389789B-CDBC-4A97-8734-A9D731EBFD72}" srcOrd="1" destOrd="0" presId="urn:microsoft.com/office/officeart/2005/8/layout/list1"/>
    <dgm:cxn modelId="{0B4BD1BD-EE53-4136-8C3C-EB4BC968FB76}" srcId="{144AA6C2-E340-4204-8D29-578724F3107E}" destId="{35DFE38A-EB19-4C84-AD5C-F8E0978EF45A}" srcOrd="0" destOrd="0" parTransId="{9EBF9E9E-D73A-4A10-8440-308F89CFE793}" sibTransId="{9A707184-FE75-4E42-8E43-6D25241213AF}"/>
    <dgm:cxn modelId="{70B011A8-25E1-4798-B28C-75268A49EE48}" type="presOf" srcId="{FE4BFCF0-54D7-473A-8319-F9BA256B0BD6}" destId="{50FA39DF-32F2-42FB-AEDD-AE5B70DF16E5}" srcOrd="0" destOrd="0" presId="urn:microsoft.com/office/officeart/2005/8/layout/list1"/>
    <dgm:cxn modelId="{188F41FC-B6B7-40E1-A408-4CE5531ADF8E}" type="presOf" srcId="{8E228DB1-41B7-4AA7-91AB-96ABFE870281}" destId="{84A89887-AB17-4965-91A0-FF14E350A85D}" srcOrd="0" destOrd="1" presId="urn:microsoft.com/office/officeart/2005/8/layout/list1"/>
    <dgm:cxn modelId="{68652F7E-5639-40DD-AD6A-6E91B77EB7C6}" type="presOf" srcId="{A90F2E0D-0D65-4D2E-97D2-F1C547A6FEBC}" destId="{50FA39DF-32F2-42FB-AEDD-AE5B70DF16E5}" srcOrd="0" destOrd="2" presId="urn:microsoft.com/office/officeart/2005/8/layout/list1"/>
    <dgm:cxn modelId="{AF612227-93DD-48CA-867C-1FB6E4EE401D}" srcId="{144AA6C2-E340-4204-8D29-578724F3107E}" destId="{035B6727-CEBE-4C7D-B197-B02026D54398}" srcOrd="2" destOrd="0" parTransId="{4925D7BA-6A72-46F1-B067-F829D0C2E438}" sibTransId="{D32A0EE0-CA85-4FD7-87B1-E4C6317A6972}"/>
    <dgm:cxn modelId="{D5CCD28C-7149-499A-8A24-7FC1E6045483}" srcId="{91EA473F-E4CF-4829-A7F5-F06B2FC96505}" destId="{E78702F6-7A3F-40AA-AC8B-503FF49B31FD}" srcOrd="1" destOrd="0" parTransId="{EEAC447C-CF9D-4F2A-B2B3-A4A25069DD66}" sibTransId="{FA3E5BC4-B3E7-43FA-A541-1DDF7F087A79}"/>
    <dgm:cxn modelId="{D14CD396-3D05-4487-B85A-B0C022076867}" type="presOf" srcId="{035B6727-CEBE-4C7D-B197-B02026D54398}" destId="{84A89887-AB17-4965-91A0-FF14E350A85D}" srcOrd="0" destOrd="2" presId="urn:microsoft.com/office/officeart/2005/8/layout/list1"/>
    <dgm:cxn modelId="{0D4040E6-18B9-400B-B8B8-4FC60237FCD2}" srcId="{144AA6C2-E340-4204-8D29-578724F3107E}" destId="{8E228DB1-41B7-4AA7-91AB-96ABFE870281}" srcOrd="1" destOrd="0" parTransId="{8741309C-00D5-426F-8D12-E74CF07843CE}" sibTransId="{0E7F5BF2-48CA-485F-80EA-3419E0CF6B01}"/>
    <dgm:cxn modelId="{CEC64859-0025-4B0E-9DA1-178E057927A5}" type="presParOf" srcId="{E0C8BE3D-E0BC-4797-9C08-9FE2245F8700}" destId="{11A9A075-A1F1-48E7-81E9-AC232B3096E4}" srcOrd="0" destOrd="0" presId="urn:microsoft.com/office/officeart/2005/8/layout/list1"/>
    <dgm:cxn modelId="{93D4B40C-46A5-4B84-A64B-93CC56E154D9}" type="presParOf" srcId="{11A9A075-A1F1-48E7-81E9-AC232B3096E4}" destId="{EC8AF877-7C70-4D6A-A1A2-9041E463E37E}" srcOrd="0" destOrd="0" presId="urn:microsoft.com/office/officeart/2005/8/layout/list1"/>
    <dgm:cxn modelId="{CBDB72B2-EE11-4DC3-BC68-2FCDEF9FB44E}" type="presParOf" srcId="{11A9A075-A1F1-48E7-81E9-AC232B3096E4}" destId="{6389789B-CDBC-4A97-8734-A9D731EBFD72}" srcOrd="1" destOrd="0" presId="urn:microsoft.com/office/officeart/2005/8/layout/list1"/>
    <dgm:cxn modelId="{66D54D95-8B6D-4329-A12B-D487D74D3493}" type="presParOf" srcId="{E0C8BE3D-E0BC-4797-9C08-9FE2245F8700}" destId="{BB2CD5CA-2C5A-465E-A375-6AEF87996131}" srcOrd="1" destOrd="0" presId="urn:microsoft.com/office/officeart/2005/8/layout/list1"/>
    <dgm:cxn modelId="{12797A13-8283-4937-9664-A9CE7D89B8B2}" type="presParOf" srcId="{E0C8BE3D-E0BC-4797-9C08-9FE2245F8700}" destId="{84A89887-AB17-4965-91A0-FF14E350A85D}" srcOrd="2" destOrd="0" presId="urn:microsoft.com/office/officeart/2005/8/layout/list1"/>
    <dgm:cxn modelId="{E84628D7-DEB9-4083-B6BD-05E2DFC2AFFF}" type="presParOf" srcId="{E0C8BE3D-E0BC-4797-9C08-9FE2245F8700}" destId="{C7A40A92-F4CA-4E2A-B017-71E8F7A06595}" srcOrd="3" destOrd="0" presId="urn:microsoft.com/office/officeart/2005/8/layout/list1"/>
    <dgm:cxn modelId="{7D1B3DC5-6F83-4642-892F-DE240C21589A}" type="presParOf" srcId="{E0C8BE3D-E0BC-4797-9C08-9FE2245F8700}" destId="{7E4EDD19-3522-4E1B-9556-5041023A9B3B}" srcOrd="4" destOrd="0" presId="urn:microsoft.com/office/officeart/2005/8/layout/list1"/>
    <dgm:cxn modelId="{32895FC7-8815-42E4-B3FA-F95E3399209F}" type="presParOf" srcId="{7E4EDD19-3522-4E1B-9556-5041023A9B3B}" destId="{5BDF0850-C4D3-4928-94EF-157AF6DB0D4A}" srcOrd="0" destOrd="0" presId="urn:microsoft.com/office/officeart/2005/8/layout/list1"/>
    <dgm:cxn modelId="{C976E0DC-94DB-41A5-BC47-CF288CED9D95}" type="presParOf" srcId="{7E4EDD19-3522-4E1B-9556-5041023A9B3B}" destId="{0E13301A-2220-48EF-8C10-ED6B6507400C}" srcOrd="1" destOrd="0" presId="urn:microsoft.com/office/officeart/2005/8/layout/list1"/>
    <dgm:cxn modelId="{DF5A2F5D-2459-4F7E-9C1B-074A476ED4C5}" type="presParOf" srcId="{E0C8BE3D-E0BC-4797-9C08-9FE2245F8700}" destId="{95AB6D6F-3338-4585-8016-C9892C17C635}" srcOrd="5" destOrd="0" presId="urn:microsoft.com/office/officeart/2005/8/layout/list1"/>
    <dgm:cxn modelId="{B084C1B2-1C26-4131-9D3A-4FFBEA3B6E51}" type="presParOf" srcId="{E0C8BE3D-E0BC-4797-9C08-9FE2245F8700}" destId="{50FA39DF-32F2-42FB-AEDD-AE5B70DF16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CF0150-DB09-4EA4-BF00-E6558E5BF4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4AA6C2-E340-4204-8D29-578724F3107E}">
      <dgm:prSet custT="1"/>
      <dgm:spPr/>
      <dgm:t>
        <a:bodyPr/>
        <a:lstStyle/>
        <a:p>
          <a:pPr algn="l"/>
          <a:r>
            <a:rPr lang="it-IT" sz="1800" dirty="0" smtClean="0"/>
            <a:t>“CONTRASTARE IL CYBERBULLISMO: UN APPROCCIO PEER TO PEER” - PSICOATTIVITÀ, PORDENONE</a:t>
          </a:r>
        </a:p>
      </dgm:t>
    </dgm:pt>
    <dgm:pt modelId="{FA921764-DAA4-4DBC-9E5A-4B615845F61C}" type="parTrans" cxnId="{4BEFF98E-FEF5-4B39-9504-E6AF23A9C03D}">
      <dgm:prSet/>
      <dgm:spPr/>
      <dgm:t>
        <a:bodyPr/>
        <a:lstStyle/>
        <a:p>
          <a:endParaRPr lang="en-US"/>
        </a:p>
      </dgm:t>
    </dgm:pt>
    <dgm:pt modelId="{5B93CBBE-753E-4439-8307-1846437B38CC}" type="sibTrans" cxnId="{4BEFF98E-FEF5-4B39-9504-E6AF23A9C03D}">
      <dgm:prSet/>
      <dgm:spPr/>
      <dgm:t>
        <a:bodyPr/>
        <a:lstStyle/>
        <a:p>
          <a:endParaRPr lang="en-US"/>
        </a:p>
      </dgm:t>
    </dgm:pt>
    <dgm:pt modelId="{E5CF5165-A45A-4909-B370-C11B11EEF7D1}">
      <dgm:prSet custT="1"/>
      <dgm:spPr/>
      <dgm:t>
        <a:bodyPr/>
        <a:lstStyle/>
        <a:p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Video con i principali risultati</a:t>
          </a:r>
        </a:p>
      </dgm:t>
    </dgm:pt>
    <dgm:pt modelId="{396DC806-3DE4-4A64-9249-586B961CA128}" type="parTrans" cxnId="{0830E8CA-D3AA-4EA6-9D37-5DFECA5F0FB0}">
      <dgm:prSet/>
      <dgm:spPr/>
      <dgm:t>
        <a:bodyPr/>
        <a:lstStyle/>
        <a:p>
          <a:endParaRPr lang="en-US"/>
        </a:p>
      </dgm:t>
    </dgm:pt>
    <dgm:pt modelId="{B22FFD8C-F939-42DD-8782-E56633B6D689}" type="sibTrans" cxnId="{0830E8CA-D3AA-4EA6-9D37-5DFECA5F0FB0}">
      <dgm:prSet/>
      <dgm:spPr/>
      <dgm:t>
        <a:bodyPr/>
        <a:lstStyle/>
        <a:p>
          <a:endParaRPr lang="en-US"/>
        </a:p>
      </dgm:t>
    </dgm:pt>
    <dgm:pt modelId="{CA959D55-C07B-4520-8A93-D73DDBE1CBAA}">
      <dgm:prSet custT="1"/>
      <dgm:spPr/>
      <dgm:t>
        <a:bodyPr/>
        <a:lstStyle/>
        <a:p>
          <a:r>
            <a:rPr lang="it-IT" sz="1800" dirty="0" smtClean="0"/>
            <a:t>“GIUSTIZIA RIPARATIVA, BULLISMO E CYBERBULLISMO” - ISTITUTO COMPRENSIVO DI GEMONA DEL FRIULI</a:t>
          </a:r>
        </a:p>
      </dgm:t>
    </dgm:pt>
    <dgm:pt modelId="{D5BE8634-CBC8-47F9-BE28-A82CBF47D67D}" type="parTrans" cxnId="{47DA3614-064B-4E43-B6DE-96D302B4092C}">
      <dgm:prSet/>
      <dgm:spPr/>
      <dgm:t>
        <a:bodyPr/>
        <a:lstStyle/>
        <a:p>
          <a:endParaRPr lang="en-US"/>
        </a:p>
      </dgm:t>
    </dgm:pt>
    <dgm:pt modelId="{ECF852D1-62F9-4917-AA21-1E236B42008E}" type="sibTrans" cxnId="{47DA3614-064B-4E43-B6DE-96D302B4092C}">
      <dgm:prSet/>
      <dgm:spPr/>
      <dgm:t>
        <a:bodyPr/>
        <a:lstStyle/>
        <a:p>
          <a:endParaRPr lang="en-US"/>
        </a:p>
      </dgm:t>
    </dgm:pt>
    <dgm:pt modelId="{62634910-68CF-4408-9F1E-C0F635029F76}">
      <dgm:prSet custT="1"/>
      <dgm:spPr/>
      <dgm:t>
        <a:bodyPr/>
        <a:lstStyle/>
        <a:p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Vademecum per insegnanti</a:t>
          </a:r>
          <a:endParaRPr lang="it-IT" sz="16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D3FC601B-E02A-4B42-A7B4-B2FC021FD972}" type="parTrans" cxnId="{CE45700B-4268-46B0-A379-3C344C4C763E}">
      <dgm:prSet/>
      <dgm:spPr/>
      <dgm:t>
        <a:bodyPr/>
        <a:lstStyle/>
        <a:p>
          <a:endParaRPr lang="en-US"/>
        </a:p>
      </dgm:t>
    </dgm:pt>
    <dgm:pt modelId="{EDAF02B6-8CFD-44D1-A264-B0B561620CDA}" type="sibTrans" cxnId="{CE45700B-4268-46B0-A379-3C344C4C763E}">
      <dgm:prSet/>
      <dgm:spPr/>
      <dgm:t>
        <a:bodyPr/>
        <a:lstStyle/>
        <a:p>
          <a:endParaRPr lang="en-US"/>
        </a:p>
      </dgm:t>
    </dgm:pt>
    <dgm:pt modelId="{E0C8BE3D-E0BC-4797-9C08-9FE2245F8700}" type="pres">
      <dgm:prSet presAssocID="{24CF0150-DB09-4EA4-BF00-E6558E5BF4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9A075-A1F1-48E7-81E9-AC232B3096E4}" type="pres">
      <dgm:prSet presAssocID="{144AA6C2-E340-4204-8D29-578724F3107E}" presName="parentLin" presStyleCnt="0"/>
      <dgm:spPr/>
    </dgm:pt>
    <dgm:pt modelId="{EC8AF877-7C70-4D6A-A1A2-9041E463E37E}" type="pres">
      <dgm:prSet presAssocID="{144AA6C2-E340-4204-8D29-578724F3107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389789B-CDBC-4A97-8734-A9D731EBFD72}" type="pres">
      <dgm:prSet presAssocID="{144AA6C2-E340-4204-8D29-578724F3107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CD5CA-2C5A-465E-A375-6AEF87996131}" type="pres">
      <dgm:prSet presAssocID="{144AA6C2-E340-4204-8D29-578724F3107E}" presName="negativeSpace" presStyleCnt="0"/>
      <dgm:spPr/>
    </dgm:pt>
    <dgm:pt modelId="{84A89887-AB17-4965-91A0-FF14E350A85D}" type="pres">
      <dgm:prSet presAssocID="{144AA6C2-E340-4204-8D29-578724F3107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40A92-F4CA-4E2A-B017-71E8F7A06595}" type="pres">
      <dgm:prSet presAssocID="{5B93CBBE-753E-4439-8307-1846437B38CC}" presName="spaceBetweenRectangles" presStyleCnt="0"/>
      <dgm:spPr/>
    </dgm:pt>
    <dgm:pt modelId="{A2D3D704-16E3-4E5D-94F8-7CC48844A1A3}" type="pres">
      <dgm:prSet presAssocID="{CA959D55-C07B-4520-8A93-D73DDBE1CBAA}" presName="parentLin" presStyleCnt="0"/>
      <dgm:spPr/>
    </dgm:pt>
    <dgm:pt modelId="{A2B48E42-899C-473B-B159-C12C6D23A708}" type="pres">
      <dgm:prSet presAssocID="{CA959D55-C07B-4520-8A93-D73DDBE1CBA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CF50D1-65B4-4CE6-A681-054CB5992CE5}" type="pres">
      <dgm:prSet presAssocID="{CA959D55-C07B-4520-8A93-D73DDBE1CBA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54258-EDC8-4EA9-8FCD-9A54E6962BC8}" type="pres">
      <dgm:prSet presAssocID="{CA959D55-C07B-4520-8A93-D73DDBE1CBAA}" presName="negativeSpace" presStyleCnt="0"/>
      <dgm:spPr/>
    </dgm:pt>
    <dgm:pt modelId="{7E461DC1-505F-4428-964F-0EA2CA66E528}" type="pres">
      <dgm:prSet presAssocID="{CA959D55-C07B-4520-8A93-D73DDBE1CBA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A3614-064B-4E43-B6DE-96D302B4092C}" srcId="{24CF0150-DB09-4EA4-BF00-E6558E5BF45F}" destId="{CA959D55-C07B-4520-8A93-D73DDBE1CBAA}" srcOrd="1" destOrd="0" parTransId="{D5BE8634-CBC8-47F9-BE28-A82CBF47D67D}" sibTransId="{ECF852D1-62F9-4917-AA21-1E236B42008E}"/>
    <dgm:cxn modelId="{5CA9BF03-C1DC-417C-85F6-2F5FBE447ADF}" type="presOf" srcId="{CA959D55-C07B-4520-8A93-D73DDBE1CBAA}" destId="{3BCF50D1-65B4-4CE6-A681-054CB5992CE5}" srcOrd="1" destOrd="0" presId="urn:microsoft.com/office/officeart/2005/8/layout/list1"/>
    <dgm:cxn modelId="{4702C7AC-6ED7-4D51-BA2B-6716DFF90253}" type="presOf" srcId="{CA959D55-C07B-4520-8A93-D73DDBE1CBAA}" destId="{A2B48E42-899C-473B-B159-C12C6D23A708}" srcOrd="0" destOrd="0" presId="urn:microsoft.com/office/officeart/2005/8/layout/list1"/>
    <dgm:cxn modelId="{CE45700B-4268-46B0-A379-3C344C4C763E}" srcId="{CA959D55-C07B-4520-8A93-D73DDBE1CBAA}" destId="{62634910-68CF-4408-9F1E-C0F635029F76}" srcOrd="0" destOrd="0" parTransId="{D3FC601B-E02A-4B42-A7B4-B2FC021FD972}" sibTransId="{EDAF02B6-8CFD-44D1-A264-B0B561620CDA}"/>
    <dgm:cxn modelId="{4BEFF98E-FEF5-4B39-9504-E6AF23A9C03D}" srcId="{24CF0150-DB09-4EA4-BF00-E6558E5BF45F}" destId="{144AA6C2-E340-4204-8D29-578724F3107E}" srcOrd="0" destOrd="0" parTransId="{FA921764-DAA4-4DBC-9E5A-4B615845F61C}" sibTransId="{5B93CBBE-753E-4439-8307-1846437B38CC}"/>
    <dgm:cxn modelId="{2D370D69-A763-4003-BD8E-58D07E771D70}" type="presOf" srcId="{62634910-68CF-4408-9F1E-C0F635029F76}" destId="{7E461DC1-505F-4428-964F-0EA2CA66E528}" srcOrd="0" destOrd="0" presId="urn:microsoft.com/office/officeart/2005/8/layout/list1"/>
    <dgm:cxn modelId="{0830E8CA-D3AA-4EA6-9D37-5DFECA5F0FB0}" srcId="{144AA6C2-E340-4204-8D29-578724F3107E}" destId="{E5CF5165-A45A-4909-B370-C11B11EEF7D1}" srcOrd="0" destOrd="0" parTransId="{396DC806-3DE4-4A64-9249-586B961CA128}" sibTransId="{B22FFD8C-F939-42DD-8782-E56633B6D689}"/>
    <dgm:cxn modelId="{0296CA3A-14D8-4337-9F7B-A654D7653B06}" type="presOf" srcId="{E5CF5165-A45A-4909-B370-C11B11EEF7D1}" destId="{84A89887-AB17-4965-91A0-FF14E350A85D}" srcOrd="0" destOrd="0" presId="urn:microsoft.com/office/officeart/2005/8/layout/list1"/>
    <dgm:cxn modelId="{2E5BB367-A102-434F-8661-784821E494E9}" type="presOf" srcId="{24CF0150-DB09-4EA4-BF00-E6558E5BF45F}" destId="{E0C8BE3D-E0BC-4797-9C08-9FE2245F8700}" srcOrd="0" destOrd="0" presId="urn:microsoft.com/office/officeart/2005/8/layout/list1"/>
    <dgm:cxn modelId="{CB946ABF-11F2-470F-930D-87D632C42D90}" type="presOf" srcId="{144AA6C2-E340-4204-8D29-578724F3107E}" destId="{EC8AF877-7C70-4D6A-A1A2-9041E463E37E}" srcOrd="0" destOrd="0" presId="urn:microsoft.com/office/officeart/2005/8/layout/list1"/>
    <dgm:cxn modelId="{F25C28C1-1D1A-4858-9058-01D2AAA05068}" type="presOf" srcId="{144AA6C2-E340-4204-8D29-578724F3107E}" destId="{6389789B-CDBC-4A97-8734-A9D731EBFD72}" srcOrd="1" destOrd="0" presId="urn:microsoft.com/office/officeart/2005/8/layout/list1"/>
    <dgm:cxn modelId="{8D098DFD-95E7-4873-AFED-ED7CA5112EDF}" type="presParOf" srcId="{E0C8BE3D-E0BC-4797-9C08-9FE2245F8700}" destId="{11A9A075-A1F1-48E7-81E9-AC232B3096E4}" srcOrd="0" destOrd="0" presId="urn:microsoft.com/office/officeart/2005/8/layout/list1"/>
    <dgm:cxn modelId="{127AC739-CE63-40F2-96E9-39CDD3655EAA}" type="presParOf" srcId="{11A9A075-A1F1-48E7-81E9-AC232B3096E4}" destId="{EC8AF877-7C70-4D6A-A1A2-9041E463E37E}" srcOrd="0" destOrd="0" presId="urn:microsoft.com/office/officeart/2005/8/layout/list1"/>
    <dgm:cxn modelId="{A18503A3-C956-4E31-9138-A46EFC8F8CAE}" type="presParOf" srcId="{11A9A075-A1F1-48E7-81E9-AC232B3096E4}" destId="{6389789B-CDBC-4A97-8734-A9D731EBFD72}" srcOrd="1" destOrd="0" presId="urn:microsoft.com/office/officeart/2005/8/layout/list1"/>
    <dgm:cxn modelId="{20960F15-1611-4EF7-9FE4-D6DCEC696043}" type="presParOf" srcId="{E0C8BE3D-E0BC-4797-9C08-9FE2245F8700}" destId="{BB2CD5CA-2C5A-465E-A375-6AEF87996131}" srcOrd="1" destOrd="0" presId="urn:microsoft.com/office/officeart/2005/8/layout/list1"/>
    <dgm:cxn modelId="{626BDE4C-9B06-4657-8668-CDFC7F0A5589}" type="presParOf" srcId="{E0C8BE3D-E0BC-4797-9C08-9FE2245F8700}" destId="{84A89887-AB17-4965-91A0-FF14E350A85D}" srcOrd="2" destOrd="0" presId="urn:microsoft.com/office/officeart/2005/8/layout/list1"/>
    <dgm:cxn modelId="{17E9B3C2-58BC-4A68-A5B7-41E7D5F9911F}" type="presParOf" srcId="{E0C8BE3D-E0BC-4797-9C08-9FE2245F8700}" destId="{C7A40A92-F4CA-4E2A-B017-71E8F7A06595}" srcOrd="3" destOrd="0" presId="urn:microsoft.com/office/officeart/2005/8/layout/list1"/>
    <dgm:cxn modelId="{E906058C-E1C4-4BA1-984E-5F4F2F398FFD}" type="presParOf" srcId="{E0C8BE3D-E0BC-4797-9C08-9FE2245F8700}" destId="{A2D3D704-16E3-4E5D-94F8-7CC48844A1A3}" srcOrd="4" destOrd="0" presId="urn:microsoft.com/office/officeart/2005/8/layout/list1"/>
    <dgm:cxn modelId="{56D773B4-AD28-4744-9D41-761DB933911E}" type="presParOf" srcId="{A2D3D704-16E3-4E5D-94F8-7CC48844A1A3}" destId="{A2B48E42-899C-473B-B159-C12C6D23A708}" srcOrd="0" destOrd="0" presId="urn:microsoft.com/office/officeart/2005/8/layout/list1"/>
    <dgm:cxn modelId="{117BEC58-AF18-4EAB-87B0-9877D8ED4D54}" type="presParOf" srcId="{A2D3D704-16E3-4E5D-94F8-7CC48844A1A3}" destId="{3BCF50D1-65B4-4CE6-A681-054CB5992CE5}" srcOrd="1" destOrd="0" presId="urn:microsoft.com/office/officeart/2005/8/layout/list1"/>
    <dgm:cxn modelId="{1FC90058-F2B6-4D5B-937B-72690E9345FF}" type="presParOf" srcId="{E0C8BE3D-E0BC-4797-9C08-9FE2245F8700}" destId="{BCE54258-EDC8-4EA9-8FCD-9A54E6962BC8}" srcOrd="5" destOrd="0" presId="urn:microsoft.com/office/officeart/2005/8/layout/list1"/>
    <dgm:cxn modelId="{EF8BD3C2-54C0-4A01-A0E7-3556B9804CFE}" type="presParOf" srcId="{E0C8BE3D-E0BC-4797-9C08-9FE2245F8700}" destId="{7E461DC1-505F-4428-964F-0EA2CA66E5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CF0150-DB09-4EA4-BF00-E6558E5BF4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05EB31-7AF4-43E0-AF28-DBF6A72E324C}">
      <dgm:prSet custT="1"/>
      <dgm:spPr/>
      <dgm:t>
        <a:bodyPr/>
        <a:lstStyle/>
        <a:p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Riunione finale docenti e ragazzi per la valutazione peer to peer del progetto</a:t>
          </a:r>
          <a:endParaRPr lang="it-IT" sz="16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80E54068-E042-4C67-8873-9FCE9790D5B9}" type="parTrans" cxnId="{263F1175-F6EB-4E4A-A110-4D13790FCB24}">
      <dgm:prSet/>
      <dgm:spPr/>
      <dgm:t>
        <a:bodyPr/>
        <a:lstStyle/>
        <a:p>
          <a:endParaRPr lang="en-US"/>
        </a:p>
      </dgm:t>
    </dgm:pt>
    <dgm:pt modelId="{D29BB9D9-616E-434C-8BD7-9B6D0A17D05C}" type="sibTrans" cxnId="{263F1175-F6EB-4E4A-A110-4D13790FCB24}">
      <dgm:prSet/>
      <dgm:spPr/>
      <dgm:t>
        <a:bodyPr/>
        <a:lstStyle/>
        <a:p>
          <a:endParaRPr lang="en-US"/>
        </a:p>
      </dgm:t>
    </dgm:pt>
    <dgm:pt modelId="{354899CB-C6C0-4104-A160-75E1A69403FF}">
      <dgm:prSet custT="1"/>
      <dgm:spPr/>
      <dgm:t>
        <a:bodyPr/>
        <a:lstStyle/>
        <a:p>
          <a:r>
            <a:rPr lang="it-IT" sz="2000" dirty="0" smtClean="0"/>
            <a:t>“COOPERATIVE EDUCATION” -COMUNE DI UDINE</a:t>
          </a:r>
          <a:endParaRPr lang="it-IT" sz="2000" dirty="0"/>
        </a:p>
      </dgm:t>
    </dgm:pt>
    <dgm:pt modelId="{8843936A-18FC-4189-97FC-660F46FEC4EC}" type="parTrans" cxnId="{3C47C222-1A09-44FD-B1F5-8CE5808AA895}">
      <dgm:prSet/>
      <dgm:spPr/>
      <dgm:t>
        <a:bodyPr/>
        <a:lstStyle/>
        <a:p>
          <a:endParaRPr lang="en-US"/>
        </a:p>
      </dgm:t>
    </dgm:pt>
    <dgm:pt modelId="{F6442198-7D62-4D60-A2EF-B9E7959B34C4}" type="sibTrans" cxnId="{3C47C222-1A09-44FD-B1F5-8CE5808AA895}">
      <dgm:prSet/>
      <dgm:spPr/>
      <dgm:t>
        <a:bodyPr/>
        <a:lstStyle/>
        <a:p>
          <a:endParaRPr lang="en-US"/>
        </a:p>
      </dgm:t>
    </dgm:pt>
    <dgm:pt modelId="{D367A261-35F4-494E-A1A8-613361580B2E}">
      <dgm:prSet custT="1"/>
      <dgm:spPr/>
      <dgm:t>
        <a:bodyPr/>
        <a:lstStyle/>
        <a:p>
          <a:r>
            <a:rPr lang="it-IT" sz="2000" dirty="0" smtClean="0"/>
            <a:t>SALUSMUNDI </a:t>
          </a:r>
          <a:endParaRPr lang="it-IT" sz="2000" dirty="0"/>
        </a:p>
      </dgm:t>
    </dgm:pt>
    <dgm:pt modelId="{B0BFA455-BAC8-4B52-BBAA-45BC3F36F232}" type="parTrans" cxnId="{3D016BAF-FC27-49F6-9D96-3EBDC507A4D1}">
      <dgm:prSet/>
      <dgm:spPr/>
      <dgm:t>
        <a:bodyPr/>
        <a:lstStyle/>
        <a:p>
          <a:endParaRPr lang="en-US"/>
        </a:p>
      </dgm:t>
    </dgm:pt>
    <dgm:pt modelId="{D6F19B5D-F015-470D-805A-CDF4E581553D}" type="sibTrans" cxnId="{3D016BAF-FC27-49F6-9D96-3EBDC507A4D1}">
      <dgm:prSet/>
      <dgm:spPr/>
      <dgm:t>
        <a:bodyPr/>
        <a:lstStyle/>
        <a:p>
          <a:endParaRPr lang="en-US"/>
        </a:p>
      </dgm:t>
    </dgm:pt>
    <dgm:pt modelId="{F0C7E01B-5FFB-4B8C-A657-239400839973}">
      <dgm:prSet custT="1"/>
      <dgm:spPr/>
      <dgm:t>
        <a:bodyPr/>
        <a:lstStyle/>
        <a:p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Questionario di gradimento</a:t>
          </a:r>
          <a:endParaRPr lang="it-IT" sz="16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8829178-86C3-40FC-B51F-AD97C4BDF53F}" type="parTrans" cxnId="{4911CC9F-C04D-4BE4-B5B6-D77CDF35CF51}">
      <dgm:prSet/>
      <dgm:spPr/>
      <dgm:t>
        <a:bodyPr/>
        <a:lstStyle/>
        <a:p>
          <a:endParaRPr lang="en-US"/>
        </a:p>
      </dgm:t>
    </dgm:pt>
    <dgm:pt modelId="{1F562925-DEEA-497A-8645-DC441CD5E822}" type="sibTrans" cxnId="{4911CC9F-C04D-4BE4-B5B6-D77CDF35CF51}">
      <dgm:prSet/>
      <dgm:spPr/>
      <dgm:t>
        <a:bodyPr/>
        <a:lstStyle/>
        <a:p>
          <a:endParaRPr lang="en-US"/>
        </a:p>
      </dgm:t>
    </dgm:pt>
    <dgm:pt modelId="{6E4F908F-6A9F-425A-B838-9EE850671432}">
      <dgm:prSet custT="1"/>
      <dgm:spPr/>
      <dgm:t>
        <a:bodyPr/>
        <a:lstStyle/>
        <a:p>
          <a:r>
            <a:rPr lang="it-IT" sz="2000" dirty="0" smtClean="0"/>
            <a:t>“ORCO INTERNET” - IRES FVG</a:t>
          </a:r>
          <a:endParaRPr lang="it-IT" sz="2000" dirty="0"/>
        </a:p>
      </dgm:t>
    </dgm:pt>
    <dgm:pt modelId="{FE54C79E-E543-441A-B53F-7187E9963E3B}" type="parTrans" cxnId="{49C03FA0-FF1A-461D-AD6F-60DAEB42F035}">
      <dgm:prSet/>
      <dgm:spPr/>
      <dgm:t>
        <a:bodyPr/>
        <a:lstStyle/>
        <a:p>
          <a:endParaRPr lang="en-US"/>
        </a:p>
      </dgm:t>
    </dgm:pt>
    <dgm:pt modelId="{9C140B52-137B-4488-A421-2B58C1770B61}" type="sibTrans" cxnId="{49C03FA0-FF1A-461D-AD6F-60DAEB42F035}">
      <dgm:prSet/>
      <dgm:spPr/>
      <dgm:t>
        <a:bodyPr/>
        <a:lstStyle/>
        <a:p>
          <a:endParaRPr lang="en-US"/>
        </a:p>
      </dgm:t>
    </dgm:pt>
    <dgm:pt modelId="{AF14C919-D7A7-4ABE-9A86-75FBAB8AD6BB}">
      <dgm:prSet custT="1"/>
      <dgm:spPr/>
      <dgm:t>
        <a:bodyPr/>
        <a:lstStyle/>
        <a:p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Questionario di soddisfazione - sistema di qualità - IRES FVG</a:t>
          </a:r>
          <a:endParaRPr lang="it-IT" sz="16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417E160-252D-49CD-9B56-1B820A780CE0}" type="parTrans" cxnId="{0AD8A72B-2AF4-43B3-82A7-2556D3C47579}">
      <dgm:prSet/>
      <dgm:spPr/>
      <dgm:t>
        <a:bodyPr/>
        <a:lstStyle/>
        <a:p>
          <a:endParaRPr lang="en-US"/>
        </a:p>
      </dgm:t>
    </dgm:pt>
    <dgm:pt modelId="{4E3951E3-1A12-45C1-9729-ACE30FA4AF43}" type="sibTrans" cxnId="{0AD8A72B-2AF4-43B3-82A7-2556D3C47579}">
      <dgm:prSet/>
      <dgm:spPr/>
      <dgm:t>
        <a:bodyPr/>
        <a:lstStyle/>
        <a:p>
          <a:endParaRPr lang="en-US"/>
        </a:p>
      </dgm:t>
    </dgm:pt>
    <dgm:pt modelId="{E0C8BE3D-E0BC-4797-9C08-9FE2245F8700}" type="pres">
      <dgm:prSet presAssocID="{24CF0150-DB09-4EA4-BF00-E6558E5BF4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5363F0-FE6E-4EB6-87E1-22795BCE0068}" type="pres">
      <dgm:prSet presAssocID="{D367A261-35F4-494E-A1A8-613361580B2E}" presName="parentLin" presStyleCnt="0"/>
      <dgm:spPr/>
    </dgm:pt>
    <dgm:pt modelId="{DF5CC2E3-B4FF-44FA-A3F4-A20298BE4846}" type="pres">
      <dgm:prSet presAssocID="{D367A261-35F4-494E-A1A8-613361580B2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69D45F-9394-480D-8817-603A7BFC3287}" type="pres">
      <dgm:prSet presAssocID="{D367A261-35F4-494E-A1A8-613361580B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8BACC-E4FC-42A2-9D7A-3A5841F296C0}" type="pres">
      <dgm:prSet presAssocID="{D367A261-35F4-494E-A1A8-613361580B2E}" presName="negativeSpace" presStyleCnt="0"/>
      <dgm:spPr/>
    </dgm:pt>
    <dgm:pt modelId="{6855EED8-CE51-46D4-8E76-203FC4558F97}" type="pres">
      <dgm:prSet presAssocID="{D367A261-35F4-494E-A1A8-613361580B2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98440-507C-42E5-B53A-CBFE0B484917}" type="pres">
      <dgm:prSet presAssocID="{D6F19B5D-F015-470D-805A-CDF4E581553D}" presName="spaceBetweenRectangles" presStyleCnt="0"/>
      <dgm:spPr/>
    </dgm:pt>
    <dgm:pt modelId="{7F7A3527-E1F9-4E6D-A325-C57D09B87F1C}" type="pres">
      <dgm:prSet presAssocID="{354899CB-C6C0-4104-A160-75E1A69403FF}" presName="parentLin" presStyleCnt="0"/>
      <dgm:spPr/>
    </dgm:pt>
    <dgm:pt modelId="{A4A9AF71-56E5-4981-86AA-D88E150930A7}" type="pres">
      <dgm:prSet presAssocID="{354899CB-C6C0-4104-A160-75E1A69403F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31CAEE-C563-44BC-B95A-ED35575ED0FB}" type="pres">
      <dgm:prSet presAssocID="{354899CB-C6C0-4104-A160-75E1A69403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A8B70-5B62-4612-9498-03C7AC26F9AD}" type="pres">
      <dgm:prSet presAssocID="{354899CB-C6C0-4104-A160-75E1A69403FF}" presName="negativeSpace" presStyleCnt="0"/>
      <dgm:spPr/>
    </dgm:pt>
    <dgm:pt modelId="{100CAF56-CA09-4F99-A9D9-0D7CEC897913}" type="pres">
      <dgm:prSet presAssocID="{354899CB-C6C0-4104-A160-75E1A69403FF}" presName="childText" presStyleLbl="conFgAcc1" presStyleIdx="1" presStyleCnt="3" custLinFactNeighborX="-2477" custLinFactNeighborY="-7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A49CA-F68D-4609-8C0E-581DD8997B64}" type="pres">
      <dgm:prSet presAssocID="{F6442198-7D62-4D60-A2EF-B9E7959B34C4}" presName="spaceBetweenRectangles" presStyleCnt="0"/>
      <dgm:spPr/>
    </dgm:pt>
    <dgm:pt modelId="{0A40BD67-1E1F-4657-970F-9EF83A4DF4B1}" type="pres">
      <dgm:prSet presAssocID="{6E4F908F-6A9F-425A-B838-9EE850671432}" presName="parentLin" presStyleCnt="0"/>
      <dgm:spPr/>
    </dgm:pt>
    <dgm:pt modelId="{4F86E64E-F7A9-449C-B294-AE22A901F56B}" type="pres">
      <dgm:prSet presAssocID="{6E4F908F-6A9F-425A-B838-9EE85067143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84F42E7-D36A-420B-BA0E-C1379D22B773}" type="pres">
      <dgm:prSet presAssocID="{6E4F908F-6A9F-425A-B838-9EE8506714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00C95-15A0-4957-9DB4-30CF2516BD91}" type="pres">
      <dgm:prSet presAssocID="{6E4F908F-6A9F-425A-B838-9EE850671432}" presName="negativeSpace" presStyleCnt="0"/>
      <dgm:spPr/>
    </dgm:pt>
    <dgm:pt modelId="{4CAC3E3E-B8D8-435D-B747-789D37315661}" type="pres">
      <dgm:prSet presAssocID="{6E4F908F-6A9F-425A-B838-9EE85067143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3A0B9-CFA7-43D5-9B59-208AA9C685F5}" type="presOf" srcId="{6E4F908F-6A9F-425A-B838-9EE850671432}" destId="{184F42E7-D36A-420B-BA0E-C1379D22B773}" srcOrd="1" destOrd="0" presId="urn:microsoft.com/office/officeart/2005/8/layout/list1"/>
    <dgm:cxn modelId="{29B5289E-A11A-4153-8F2A-40CE68F09BA1}" type="presOf" srcId="{354899CB-C6C0-4104-A160-75E1A69403FF}" destId="{A4A9AF71-56E5-4981-86AA-D88E150930A7}" srcOrd="0" destOrd="0" presId="urn:microsoft.com/office/officeart/2005/8/layout/list1"/>
    <dgm:cxn modelId="{A961B92E-0DAA-41B7-BF1F-B4B9344E9971}" type="presOf" srcId="{354899CB-C6C0-4104-A160-75E1A69403FF}" destId="{DA31CAEE-C563-44BC-B95A-ED35575ED0FB}" srcOrd="1" destOrd="0" presId="urn:microsoft.com/office/officeart/2005/8/layout/list1"/>
    <dgm:cxn modelId="{49C03FA0-FF1A-461D-AD6F-60DAEB42F035}" srcId="{24CF0150-DB09-4EA4-BF00-E6558E5BF45F}" destId="{6E4F908F-6A9F-425A-B838-9EE850671432}" srcOrd="2" destOrd="0" parTransId="{FE54C79E-E543-441A-B53F-7187E9963E3B}" sibTransId="{9C140B52-137B-4488-A421-2B58C1770B61}"/>
    <dgm:cxn modelId="{4911CC9F-C04D-4BE4-B5B6-D77CDF35CF51}" srcId="{354899CB-C6C0-4104-A160-75E1A69403FF}" destId="{F0C7E01B-5FFB-4B8C-A657-239400839973}" srcOrd="0" destOrd="0" parTransId="{F8829178-86C3-40FC-B51F-AD97C4BDF53F}" sibTransId="{1F562925-DEEA-497A-8645-DC441CD5E822}"/>
    <dgm:cxn modelId="{69A45A9E-5387-479B-A419-DF9D63FADA0E}" type="presOf" srcId="{24CF0150-DB09-4EA4-BF00-E6558E5BF45F}" destId="{E0C8BE3D-E0BC-4797-9C08-9FE2245F8700}" srcOrd="0" destOrd="0" presId="urn:microsoft.com/office/officeart/2005/8/layout/list1"/>
    <dgm:cxn modelId="{3C47C222-1A09-44FD-B1F5-8CE5808AA895}" srcId="{24CF0150-DB09-4EA4-BF00-E6558E5BF45F}" destId="{354899CB-C6C0-4104-A160-75E1A69403FF}" srcOrd="1" destOrd="0" parTransId="{8843936A-18FC-4189-97FC-660F46FEC4EC}" sibTransId="{F6442198-7D62-4D60-A2EF-B9E7959B34C4}"/>
    <dgm:cxn modelId="{7E56551E-8F4D-4C5B-9BC9-CC3546F46716}" type="presOf" srcId="{6E4F908F-6A9F-425A-B838-9EE850671432}" destId="{4F86E64E-F7A9-449C-B294-AE22A901F56B}" srcOrd="0" destOrd="0" presId="urn:microsoft.com/office/officeart/2005/8/layout/list1"/>
    <dgm:cxn modelId="{B692D699-A05E-4ED4-99B0-60E72D0FCAA9}" type="presOf" srcId="{5C05EB31-7AF4-43E0-AF28-DBF6A72E324C}" destId="{6855EED8-CE51-46D4-8E76-203FC4558F97}" srcOrd="0" destOrd="0" presId="urn:microsoft.com/office/officeart/2005/8/layout/list1"/>
    <dgm:cxn modelId="{43621950-CF70-4443-B3D4-4083AE118649}" type="presOf" srcId="{D367A261-35F4-494E-A1A8-613361580B2E}" destId="{DF5CC2E3-B4FF-44FA-A3F4-A20298BE4846}" srcOrd="0" destOrd="0" presId="urn:microsoft.com/office/officeart/2005/8/layout/list1"/>
    <dgm:cxn modelId="{1C9EEAFA-CC6D-4C81-8361-272B6A004825}" type="presOf" srcId="{D367A261-35F4-494E-A1A8-613361580B2E}" destId="{5869D45F-9394-480D-8817-603A7BFC3287}" srcOrd="1" destOrd="0" presId="urn:microsoft.com/office/officeart/2005/8/layout/list1"/>
    <dgm:cxn modelId="{331E7C7C-AD36-454E-A041-036F20C63318}" type="presOf" srcId="{F0C7E01B-5FFB-4B8C-A657-239400839973}" destId="{100CAF56-CA09-4F99-A9D9-0D7CEC897913}" srcOrd="0" destOrd="0" presId="urn:microsoft.com/office/officeart/2005/8/layout/list1"/>
    <dgm:cxn modelId="{0AD8A72B-2AF4-43B3-82A7-2556D3C47579}" srcId="{6E4F908F-6A9F-425A-B838-9EE850671432}" destId="{AF14C919-D7A7-4ABE-9A86-75FBAB8AD6BB}" srcOrd="0" destOrd="0" parTransId="{F417E160-252D-49CD-9B56-1B820A780CE0}" sibTransId="{4E3951E3-1A12-45C1-9729-ACE30FA4AF43}"/>
    <dgm:cxn modelId="{263F1175-F6EB-4E4A-A110-4D13790FCB24}" srcId="{D367A261-35F4-494E-A1A8-613361580B2E}" destId="{5C05EB31-7AF4-43E0-AF28-DBF6A72E324C}" srcOrd="0" destOrd="0" parTransId="{80E54068-E042-4C67-8873-9FCE9790D5B9}" sibTransId="{D29BB9D9-616E-434C-8BD7-9B6D0A17D05C}"/>
    <dgm:cxn modelId="{3D016BAF-FC27-49F6-9D96-3EBDC507A4D1}" srcId="{24CF0150-DB09-4EA4-BF00-E6558E5BF45F}" destId="{D367A261-35F4-494E-A1A8-613361580B2E}" srcOrd="0" destOrd="0" parTransId="{B0BFA455-BAC8-4B52-BBAA-45BC3F36F232}" sibTransId="{D6F19B5D-F015-470D-805A-CDF4E581553D}"/>
    <dgm:cxn modelId="{C13C1D71-4869-481C-82E2-D808BE902B92}" type="presOf" srcId="{AF14C919-D7A7-4ABE-9A86-75FBAB8AD6BB}" destId="{4CAC3E3E-B8D8-435D-B747-789D37315661}" srcOrd="0" destOrd="0" presId="urn:microsoft.com/office/officeart/2005/8/layout/list1"/>
    <dgm:cxn modelId="{56E5CA9E-27D0-4A0A-9869-149EF700BA23}" type="presParOf" srcId="{E0C8BE3D-E0BC-4797-9C08-9FE2245F8700}" destId="{AF5363F0-FE6E-4EB6-87E1-22795BCE0068}" srcOrd="0" destOrd="0" presId="urn:microsoft.com/office/officeart/2005/8/layout/list1"/>
    <dgm:cxn modelId="{5F8E073E-D080-41EA-B881-28B88423412B}" type="presParOf" srcId="{AF5363F0-FE6E-4EB6-87E1-22795BCE0068}" destId="{DF5CC2E3-B4FF-44FA-A3F4-A20298BE4846}" srcOrd="0" destOrd="0" presId="urn:microsoft.com/office/officeart/2005/8/layout/list1"/>
    <dgm:cxn modelId="{34F5795E-D43E-4D57-9309-BDD7FC0E7C1B}" type="presParOf" srcId="{AF5363F0-FE6E-4EB6-87E1-22795BCE0068}" destId="{5869D45F-9394-480D-8817-603A7BFC3287}" srcOrd="1" destOrd="0" presId="urn:microsoft.com/office/officeart/2005/8/layout/list1"/>
    <dgm:cxn modelId="{2D43DB96-F493-48EF-A2BB-5E952144A66E}" type="presParOf" srcId="{E0C8BE3D-E0BC-4797-9C08-9FE2245F8700}" destId="{6758BACC-E4FC-42A2-9D7A-3A5841F296C0}" srcOrd="1" destOrd="0" presId="urn:microsoft.com/office/officeart/2005/8/layout/list1"/>
    <dgm:cxn modelId="{25025A85-B2CE-443E-B395-97395C06B263}" type="presParOf" srcId="{E0C8BE3D-E0BC-4797-9C08-9FE2245F8700}" destId="{6855EED8-CE51-46D4-8E76-203FC4558F97}" srcOrd="2" destOrd="0" presId="urn:microsoft.com/office/officeart/2005/8/layout/list1"/>
    <dgm:cxn modelId="{47354074-4AF1-4784-9CBA-B3D9DD28C32A}" type="presParOf" srcId="{E0C8BE3D-E0BC-4797-9C08-9FE2245F8700}" destId="{6F398440-507C-42E5-B53A-CBFE0B484917}" srcOrd="3" destOrd="0" presId="urn:microsoft.com/office/officeart/2005/8/layout/list1"/>
    <dgm:cxn modelId="{551508CA-6E8E-40B3-B0C6-236DC3E5F520}" type="presParOf" srcId="{E0C8BE3D-E0BC-4797-9C08-9FE2245F8700}" destId="{7F7A3527-E1F9-4E6D-A325-C57D09B87F1C}" srcOrd="4" destOrd="0" presId="urn:microsoft.com/office/officeart/2005/8/layout/list1"/>
    <dgm:cxn modelId="{0C7DA711-AE8B-4C9A-B574-749ACE897863}" type="presParOf" srcId="{7F7A3527-E1F9-4E6D-A325-C57D09B87F1C}" destId="{A4A9AF71-56E5-4981-86AA-D88E150930A7}" srcOrd="0" destOrd="0" presId="urn:microsoft.com/office/officeart/2005/8/layout/list1"/>
    <dgm:cxn modelId="{72DC8D23-88A3-447A-8122-39551959D88E}" type="presParOf" srcId="{7F7A3527-E1F9-4E6D-A325-C57D09B87F1C}" destId="{DA31CAEE-C563-44BC-B95A-ED35575ED0FB}" srcOrd="1" destOrd="0" presId="urn:microsoft.com/office/officeart/2005/8/layout/list1"/>
    <dgm:cxn modelId="{A850AFBA-D235-449F-A8FB-8743B8FB8E7D}" type="presParOf" srcId="{E0C8BE3D-E0BC-4797-9C08-9FE2245F8700}" destId="{00BA8B70-5B62-4612-9498-03C7AC26F9AD}" srcOrd="5" destOrd="0" presId="urn:microsoft.com/office/officeart/2005/8/layout/list1"/>
    <dgm:cxn modelId="{1CFCB68C-37D5-48AC-9C99-3BCAF4E9CA75}" type="presParOf" srcId="{E0C8BE3D-E0BC-4797-9C08-9FE2245F8700}" destId="{100CAF56-CA09-4F99-A9D9-0D7CEC897913}" srcOrd="6" destOrd="0" presId="urn:microsoft.com/office/officeart/2005/8/layout/list1"/>
    <dgm:cxn modelId="{C931C245-5B0B-40CA-833A-9AE18D9F0FD4}" type="presParOf" srcId="{E0C8BE3D-E0BC-4797-9C08-9FE2245F8700}" destId="{EADA49CA-F68D-4609-8C0E-581DD8997B64}" srcOrd="7" destOrd="0" presId="urn:microsoft.com/office/officeart/2005/8/layout/list1"/>
    <dgm:cxn modelId="{73FCF98A-C4EF-4C95-A4D8-55D93C097DE7}" type="presParOf" srcId="{E0C8BE3D-E0BC-4797-9C08-9FE2245F8700}" destId="{0A40BD67-1E1F-4657-970F-9EF83A4DF4B1}" srcOrd="8" destOrd="0" presId="urn:microsoft.com/office/officeart/2005/8/layout/list1"/>
    <dgm:cxn modelId="{6C88CD76-C7B2-49FD-8C24-C14C53B54833}" type="presParOf" srcId="{0A40BD67-1E1F-4657-970F-9EF83A4DF4B1}" destId="{4F86E64E-F7A9-449C-B294-AE22A901F56B}" srcOrd="0" destOrd="0" presId="urn:microsoft.com/office/officeart/2005/8/layout/list1"/>
    <dgm:cxn modelId="{F6090F76-E230-4C78-905E-564534A7C12E}" type="presParOf" srcId="{0A40BD67-1E1F-4657-970F-9EF83A4DF4B1}" destId="{184F42E7-D36A-420B-BA0E-C1379D22B773}" srcOrd="1" destOrd="0" presId="urn:microsoft.com/office/officeart/2005/8/layout/list1"/>
    <dgm:cxn modelId="{1CAFC125-3592-45CC-BEEC-2BF84F72F17D}" type="presParOf" srcId="{E0C8BE3D-E0BC-4797-9C08-9FE2245F8700}" destId="{16600C95-15A0-4957-9DB4-30CF2516BD91}" srcOrd="9" destOrd="0" presId="urn:microsoft.com/office/officeart/2005/8/layout/list1"/>
    <dgm:cxn modelId="{0DC160C2-EF12-41C8-9350-C42F9DF56FE1}" type="presParOf" srcId="{E0C8BE3D-E0BC-4797-9C08-9FE2245F8700}" destId="{4CAC3E3E-B8D8-435D-B747-789D373156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4E2D88-18FD-40EC-8A3D-62B7449B2689}" type="doc">
      <dgm:prSet loTypeId="urn:microsoft.com/office/officeart/2005/8/layout/cycle3" loCatId="cycle" qsTypeId="urn:microsoft.com/office/officeart/2005/8/quickstyle/simple5" qsCatId="simple" csTypeId="urn:microsoft.com/office/officeart/2005/8/colors/accent1_2#38" csCatId="accent1" phldr="1"/>
      <dgm:spPr/>
      <dgm:t>
        <a:bodyPr/>
        <a:lstStyle/>
        <a:p>
          <a:endParaRPr lang="en-US"/>
        </a:p>
      </dgm:t>
    </dgm:pt>
    <dgm:pt modelId="{545F0F25-B32A-4EFC-B329-F9AD278B3A11}">
      <dgm:prSet phldrT="[Testo]" custT="1"/>
      <dgm:spPr/>
      <dgm:t>
        <a:bodyPr/>
        <a:lstStyle/>
        <a:p>
          <a:r>
            <a:rPr lang="en-US" sz="1800" dirty="0" err="1" smtClean="0"/>
            <a:t>Attivit</a:t>
          </a:r>
          <a:r>
            <a:rPr lang="it-IT" sz="1800" dirty="0" smtClean="0"/>
            <a:t>à</a:t>
          </a:r>
          <a:endParaRPr lang="en-US" sz="1800" dirty="0"/>
        </a:p>
      </dgm:t>
    </dgm:pt>
    <dgm:pt modelId="{D290106A-2264-4328-8242-3BD3ECA39858}" type="parTrans" cxnId="{8AE4FBDD-B5D7-4C2A-9D19-D389FEBB91F8}">
      <dgm:prSet/>
      <dgm:spPr/>
      <dgm:t>
        <a:bodyPr/>
        <a:lstStyle/>
        <a:p>
          <a:endParaRPr lang="en-US" sz="1800"/>
        </a:p>
      </dgm:t>
    </dgm:pt>
    <dgm:pt modelId="{59F57938-159D-4338-A4BA-A9E16F70D8C9}" type="sibTrans" cxnId="{8AE4FBDD-B5D7-4C2A-9D19-D389FEBB91F8}">
      <dgm:prSet/>
      <dgm:spPr/>
      <dgm:t>
        <a:bodyPr/>
        <a:lstStyle/>
        <a:p>
          <a:endParaRPr lang="en-US" sz="1800"/>
        </a:p>
      </dgm:t>
    </dgm:pt>
    <dgm:pt modelId="{FD66E4D7-26A7-468D-B85A-C0DE900AE746}">
      <dgm:prSet custT="1"/>
      <dgm:spPr/>
      <dgm:t>
        <a:bodyPr/>
        <a:lstStyle/>
        <a:p>
          <a:r>
            <a:rPr lang="it-IT" sz="1800" dirty="0" smtClean="0"/>
            <a:t>Obiettivi</a:t>
          </a:r>
        </a:p>
      </dgm:t>
    </dgm:pt>
    <dgm:pt modelId="{B003176D-70F6-4F57-9570-E5CB887308C4}" type="parTrans" cxnId="{D13E1551-C4BF-4810-B463-861BF0207503}">
      <dgm:prSet/>
      <dgm:spPr/>
      <dgm:t>
        <a:bodyPr/>
        <a:lstStyle/>
        <a:p>
          <a:endParaRPr lang="en-US" sz="1800"/>
        </a:p>
      </dgm:t>
    </dgm:pt>
    <dgm:pt modelId="{EFAA9880-5F6B-400D-95C5-0A1E1D1CF89D}" type="sibTrans" cxnId="{D13E1551-C4BF-4810-B463-861BF0207503}">
      <dgm:prSet/>
      <dgm:spPr/>
      <dgm:t>
        <a:bodyPr/>
        <a:lstStyle/>
        <a:p>
          <a:endParaRPr lang="en-US" sz="1800"/>
        </a:p>
      </dgm:t>
    </dgm:pt>
    <dgm:pt modelId="{33A96A34-D3A6-4B6E-8CCE-B2DC6D941D3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800" dirty="0" smtClean="0"/>
            <a:t>Beneficiari</a:t>
          </a:r>
        </a:p>
      </dgm:t>
    </dgm:pt>
    <dgm:pt modelId="{3902C14D-D405-476F-8B24-AC2ECBD3E917}" type="parTrans" cxnId="{FBCCF826-730A-4F98-9111-D8A2993953E3}">
      <dgm:prSet/>
      <dgm:spPr/>
      <dgm:t>
        <a:bodyPr/>
        <a:lstStyle/>
        <a:p>
          <a:endParaRPr lang="en-US" sz="1800"/>
        </a:p>
      </dgm:t>
    </dgm:pt>
    <dgm:pt modelId="{9A6686EB-5902-45CD-ACCF-AF096C5152E6}" type="sibTrans" cxnId="{FBCCF826-730A-4F98-9111-D8A2993953E3}">
      <dgm:prSet/>
      <dgm:spPr/>
      <dgm:t>
        <a:bodyPr/>
        <a:lstStyle/>
        <a:p>
          <a:endParaRPr lang="en-US" sz="1800"/>
        </a:p>
      </dgm:t>
    </dgm:pt>
    <dgm:pt modelId="{38F199CE-EC21-4BF2-AF29-6035A711FD4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800" dirty="0" smtClean="0"/>
            <a:t>Partnership</a:t>
          </a:r>
        </a:p>
      </dgm:t>
    </dgm:pt>
    <dgm:pt modelId="{FA967324-5DE8-45E9-A950-855601B8F751}" type="parTrans" cxnId="{40A5CD5E-654D-4A36-B68D-6FEE97B5A36E}">
      <dgm:prSet/>
      <dgm:spPr/>
      <dgm:t>
        <a:bodyPr/>
        <a:lstStyle/>
        <a:p>
          <a:endParaRPr lang="en-US" sz="1800"/>
        </a:p>
      </dgm:t>
    </dgm:pt>
    <dgm:pt modelId="{D8D7AAF3-020F-4651-A755-06F376DCDC5E}" type="sibTrans" cxnId="{40A5CD5E-654D-4A36-B68D-6FEE97B5A36E}">
      <dgm:prSet/>
      <dgm:spPr/>
      <dgm:t>
        <a:bodyPr/>
        <a:lstStyle/>
        <a:p>
          <a:endParaRPr lang="en-US" sz="1800"/>
        </a:p>
      </dgm:t>
    </dgm:pt>
    <dgm:pt modelId="{36149FAD-9E57-482D-BC7C-B83AF14B6ED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800" dirty="0" smtClean="0"/>
            <a:t>Costi</a:t>
          </a:r>
        </a:p>
      </dgm:t>
    </dgm:pt>
    <dgm:pt modelId="{EABA3B06-BD75-46F4-A189-E07366163D61}" type="parTrans" cxnId="{36DA0FD5-AF81-4631-9018-15648F080292}">
      <dgm:prSet/>
      <dgm:spPr/>
      <dgm:t>
        <a:bodyPr/>
        <a:lstStyle/>
        <a:p>
          <a:endParaRPr lang="en-US" sz="1800"/>
        </a:p>
      </dgm:t>
    </dgm:pt>
    <dgm:pt modelId="{E7E38459-7A69-40DE-AD7A-345380C93772}" type="sibTrans" cxnId="{36DA0FD5-AF81-4631-9018-15648F080292}">
      <dgm:prSet/>
      <dgm:spPr/>
      <dgm:t>
        <a:bodyPr/>
        <a:lstStyle/>
        <a:p>
          <a:endParaRPr lang="en-US" sz="1800"/>
        </a:p>
      </dgm:t>
    </dgm:pt>
    <dgm:pt modelId="{734B2393-7851-4C76-B07B-3D44B7545A47}">
      <dgm:prSet custT="1"/>
      <dgm:spPr/>
      <dgm:t>
        <a:bodyPr/>
        <a:lstStyle/>
        <a:p>
          <a:r>
            <a:rPr lang="it-IT" sz="1800" dirty="0" smtClean="0"/>
            <a:t>Risultati</a:t>
          </a:r>
          <a:endParaRPr lang="it-IT" sz="1800" dirty="0"/>
        </a:p>
      </dgm:t>
    </dgm:pt>
    <dgm:pt modelId="{C0EEC99F-3F6A-4DF6-B8AA-82111737A934}" type="parTrans" cxnId="{EFA2E686-3DA0-4C4C-9BED-5971FDDB1539}">
      <dgm:prSet/>
      <dgm:spPr/>
      <dgm:t>
        <a:bodyPr/>
        <a:lstStyle/>
        <a:p>
          <a:endParaRPr lang="en-US" sz="1800"/>
        </a:p>
      </dgm:t>
    </dgm:pt>
    <dgm:pt modelId="{B7116E6C-627A-4304-BF74-3001BDD01867}" type="sibTrans" cxnId="{EFA2E686-3DA0-4C4C-9BED-5971FDDB1539}">
      <dgm:prSet/>
      <dgm:spPr/>
      <dgm:t>
        <a:bodyPr/>
        <a:lstStyle/>
        <a:p>
          <a:endParaRPr lang="en-US" sz="1800"/>
        </a:p>
      </dgm:t>
    </dgm:pt>
    <dgm:pt modelId="{4E02C827-2A9A-4121-8B1C-2BDB03805D56}">
      <dgm:prSet phldrT="[Tes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err="1" smtClean="0"/>
            <a:t>Promotori</a:t>
          </a:r>
          <a:endParaRPr lang="en-US" sz="1800" dirty="0"/>
        </a:p>
      </dgm:t>
    </dgm:pt>
    <dgm:pt modelId="{8FA1BCA3-4B2E-4168-AD37-8E55618D6FDB}" type="parTrans" cxnId="{62FCAA7E-4272-43F9-86A9-CDDBFF5D0B24}">
      <dgm:prSet/>
      <dgm:spPr/>
      <dgm:t>
        <a:bodyPr/>
        <a:lstStyle/>
        <a:p>
          <a:endParaRPr lang="it-IT"/>
        </a:p>
      </dgm:t>
    </dgm:pt>
    <dgm:pt modelId="{1847967E-5D1A-4A6F-9F60-B2DC39A46EA4}" type="sibTrans" cxnId="{62FCAA7E-4272-43F9-86A9-CDDBFF5D0B24}">
      <dgm:prSet/>
      <dgm:spPr/>
      <dgm:t>
        <a:bodyPr/>
        <a:lstStyle/>
        <a:p>
          <a:endParaRPr lang="it-IT"/>
        </a:p>
      </dgm:t>
    </dgm:pt>
    <dgm:pt modelId="{4EA4F32D-C5AF-4F7E-8E0E-5B0526F9790E}" type="pres">
      <dgm:prSet presAssocID="{E64E2D88-18FD-40EC-8A3D-62B7449B26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91D713B-2E7D-4299-BE32-FFA048BE6341}" type="pres">
      <dgm:prSet presAssocID="{E64E2D88-18FD-40EC-8A3D-62B7449B2689}" presName="cycle" presStyleCnt="0"/>
      <dgm:spPr/>
      <dgm:t>
        <a:bodyPr/>
        <a:lstStyle/>
        <a:p>
          <a:endParaRPr lang="en-US"/>
        </a:p>
      </dgm:t>
    </dgm:pt>
    <dgm:pt modelId="{8EF7FBA8-4FF5-4031-AF67-36B4F469CE12}" type="pres">
      <dgm:prSet presAssocID="{4E02C827-2A9A-4121-8B1C-2BDB03805D56}" presName="nodeFirstNode" presStyleLbl="node1" presStyleIdx="0" presStyleCnt="7" custScaleX="133616" custScaleY="982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7AC505-7663-40F2-A215-5A03162ADEAF}" type="pres">
      <dgm:prSet presAssocID="{1847967E-5D1A-4A6F-9F60-B2DC39A46EA4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B421B935-BFE1-4235-B309-2EFEE1260E84}" type="pres">
      <dgm:prSet presAssocID="{545F0F25-B32A-4EFC-B329-F9AD278B3A11}" presName="nodeFollowingNodes" presStyleLbl="node1" presStyleIdx="1" presStyleCnt="7" custScaleX="133394" custScaleY="111408" custRadScaleRad="100711" custRadScaleInc="233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CF736F-BD94-4269-B623-45BC2DF72122}" type="pres">
      <dgm:prSet presAssocID="{FD66E4D7-26A7-468D-B85A-C0DE900AE746}" presName="nodeFollowingNodes" presStyleLbl="node1" presStyleIdx="2" presStyleCnt="7" custScaleX="138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4B934-0196-4D5F-8C1E-C473B3FE5196}" type="pres">
      <dgm:prSet presAssocID="{33A96A34-D3A6-4B6E-8CCE-B2DC6D941D3C}" presName="nodeFollowingNodes" presStyleLbl="node1" presStyleIdx="3" presStyleCnt="7" custScaleX="138199" custRadScaleRad="114896" custRadScaleInc="-27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943BB-A73A-4A48-804C-6A33EAC12CCC}" type="pres">
      <dgm:prSet presAssocID="{38F199CE-EC21-4BF2-AF29-6035A711FD45}" presName="nodeFollowingNodes" presStyleLbl="node1" presStyleIdx="4" presStyleCnt="7" custScaleX="138199" custRadScaleRad="106452" custRadScaleInc="1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98EAF-F95F-4927-8D55-71E2E3D215CB}" type="pres">
      <dgm:prSet presAssocID="{36149FAD-9E57-482D-BC7C-B83AF14B6EDA}" presName="nodeFollowingNodes" presStyleLbl="node1" presStyleIdx="5" presStyleCnt="7" custScaleX="138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4927B-127F-41D0-AF8D-55BBDA12B6F8}" type="pres">
      <dgm:prSet presAssocID="{734B2393-7851-4C76-B07B-3D44B7545A47}" presName="nodeFollowingNodes" presStyleLbl="node1" presStyleIdx="6" presStyleCnt="7" custScaleX="138199" custRadScaleRad="101835" custRadScaleInc="-1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E4FBDD-B5D7-4C2A-9D19-D389FEBB91F8}" srcId="{E64E2D88-18FD-40EC-8A3D-62B7449B2689}" destId="{545F0F25-B32A-4EFC-B329-F9AD278B3A11}" srcOrd="1" destOrd="0" parTransId="{D290106A-2264-4328-8242-3BD3ECA39858}" sibTransId="{59F57938-159D-4338-A4BA-A9E16F70D8C9}"/>
    <dgm:cxn modelId="{EFA2E686-3DA0-4C4C-9BED-5971FDDB1539}" srcId="{E64E2D88-18FD-40EC-8A3D-62B7449B2689}" destId="{734B2393-7851-4C76-B07B-3D44B7545A47}" srcOrd="6" destOrd="0" parTransId="{C0EEC99F-3F6A-4DF6-B8AA-82111737A934}" sibTransId="{B7116E6C-627A-4304-BF74-3001BDD01867}"/>
    <dgm:cxn modelId="{C44701D6-BB9F-4305-99ED-20CFA63C116C}" type="presOf" srcId="{36149FAD-9E57-482D-BC7C-B83AF14B6EDA}" destId="{9FE98EAF-F95F-4927-8D55-71E2E3D215CB}" srcOrd="0" destOrd="0" presId="urn:microsoft.com/office/officeart/2005/8/layout/cycle3"/>
    <dgm:cxn modelId="{40A5CD5E-654D-4A36-B68D-6FEE97B5A36E}" srcId="{E64E2D88-18FD-40EC-8A3D-62B7449B2689}" destId="{38F199CE-EC21-4BF2-AF29-6035A711FD45}" srcOrd="4" destOrd="0" parTransId="{FA967324-5DE8-45E9-A950-855601B8F751}" sibTransId="{D8D7AAF3-020F-4651-A755-06F376DCDC5E}"/>
    <dgm:cxn modelId="{62FCAA7E-4272-43F9-86A9-CDDBFF5D0B24}" srcId="{E64E2D88-18FD-40EC-8A3D-62B7449B2689}" destId="{4E02C827-2A9A-4121-8B1C-2BDB03805D56}" srcOrd="0" destOrd="0" parTransId="{8FA1BCA3-4B2E-4168-AD37-8E55618D6FDB}" sibTransId="{1847967E-5D1A-4A6F-9F60-B2DC39A46EA4}"/>
    <dgm:cxn modelId="{CB9EDCF6-1CE5-4846-9AE7-D9850D51CB6A}" type="presOf" srcId="{734B2393-7851-4C76-B07B-3D44B7545A47}" destId="{AD94927B-127F-41D0-AF8D-55BBDA12B6F8}" srcOrd="0" destOrd="0" presId="urn:microsoft.com/office/officeart/2005/8/layout/cycle3"/>
    <dgm:cxn modelId="{36DA0FD5-AF81-4631-9018-15648F080292}" srcId="{E64E2D88-18FD-40EC-8A3D-62B7449B2689}" destId="{36149FAD-9E57-482D-BC7C-B83AF14B6EDA}" srcOrd="5" destOrd="0" parTransId="{EABA3B06-BD75-46F4-A189-E07366163D61}" sibTransId="{E7E38459-7A69-40DE-AD7A-345380C93772}"/>
    <dgm:cxn modelId="{DEFD91DA-25E8-4B5B-A3A8-1690047623AC}" type="presOf" srcId="{1847967E-5D1A-4A6F-9F60-B2DC39A46EA4}" destId="{4D7AC505-7663-40F2-A215-5A03162ADEAF}" srcOrd="0" destOrd="0" presId="urn:microsoft.com/office/officeart/2005/8/layout/cycle3"/>
    <dgm:cxn modelId="{FBCCF826-730A-4F98-9111-D8A2993953E3}" srcId="{E64E2D88-18FD-40EC-8A3D-62B7449B2689}" destId="{33A96A34-D3A6-4B6E-8CCE-B2DC6D941D3C}" srcOrd="3" destOrd="0" parTransId="{3902C14D-D405-476F-8B24-AC2ECBD3E917}" sibTransId="{9A6686EB-5902-45CD-ACCF-AF096C5152E6}"/>
    <dgm:cxn modelId="{773A902E-3FA3-4EC2-A668-9920CA4C9DD8}" type="presOf" srcId="{38F199CE-EC21-4BF2-AF29-6035A711FD45}" destId="{6B6943BB-A73A-4A48-804C-6A33EAC12CCC}" srcOrd="0" destOrd="0" presId="urn:microsoft.com/office/officeart/2005/8/layout/cycle3"/>
    <dgm:cxn modelId="{E3776543-9AD8-46D1-BF5A-E7C002D8A904}" type="presOf" srcId="{4E02C827-2A9A-4121-8B1C-2BDB03805D56}" destId="{8EF7FBA8-4FF5-4031-AF67-36B4F469CE12}" srcOrd="0" destOrd="0" presId="urn:microsoft.com/office/officeart/2005/8/layout/cycle3"/>
    <dgm:cxn modelId="{9B94E162-98AA-4D5F-852A-FC87CE7B04D7}" type="presOf" srcId="{545F0F25-B32A-4EFC-B329-F9AD278B3A11}" destId="{B421B935-BFE1-4235-B309-2EFEE1260E84}" srcOrd="0" destOrd="0" presId="urn:microsoft.com/office/officeart/2005/8/layout/cycle3"/>
    <dgm:cxn modelId="{D13E1551-C4BF-4810-B463-861BF0207503}" srcId="{E64E2D88-18FD-40EC-8A3D-62B7449B2689}" destId="{FD66E4D7-26A7-468D-B85A-C0DE900AE746}" srcOrd="2" destOrd="0" parTransId="{B003176D-70F6-4F57-9570-E5CB887308C4}" sibTransId="{EFAA9880-5F6B-400D-95C5-0A1E1D1CF89D}"/>
    <dgm:cxn modelId="{F97D406D-4ED0-4E66-879E-354AA4140E12}" type="presOf" srcId="{E64E2D88-18FD-40EC-8A3D-62B7449B2689}" destId="{4EA4F32D-C5AF-4F7E-8E0E-5B0526F9790E}" srcOrd="0" destOrd="0" presId="urn:microsoft.com/office/officeart/2005/8/layout/cycle3"/>
    <dgm:cxn modelId="{1A73F20C-CA55-4864-954C-61F034F8F1AA}" type="presOf" srcId="{FD66E4D7-26A7-468D-B85A-C0DE900AE746}" destId="{0FCF736F-BD94-4269-B623-45BC2DF72122}" srcOrd="0" destOrd="0" presId="urn:microsoft.com/office/officeart/2005/8/layout/cycle3"/>
    <dgm:cxn modelId="{93AA041D-6CDE-4F2C-BB0D-B7A9407B40FE}" type="presOf" srcId="{33A96A34-D3A6-4B6E-8CCE-B2DC6D941D3C}" destId="{6B54B934-0196-4D5F-8C1E-C473B3FE5196}" srcOrd="0" destOrd="0" presId="urn:microsoft.com/office/officeart/2005/8/layout/cycle3"/>
    <dgm:cxn modelId="{5ADE1FE8-4FB9-4BC5-AC27-3C90CC272A5C}" type="presParOf" srcId="{4EA4F32D-C5AF-4F7E-8E0E-5B0526F9790E}" destId="{B91D713B-2E7D-4299-BE32-FFA048BE6341}" srcOrd="0" destOrd="0" presId="urn:microsoft.com/office/officeart/2005/8/layout/cycle3"/>
    <dgm:cxn modelId="{32F9DFF6-4E56-4640-9AF5-801BB523F980}" type="presParOf" srcId="{B91D713B-2E7D-4299-BE32-FFA048BE6341}" destId="{8EF7FBA8-4FF5-4031-AF67-36B4F469CE12}" srcOrd="0" destOrd="0" presId="urn:microsoft.com/office/officeart/2005/8/layout/cycle3"/>
    <dgm:cxn modelId="{EB052F7C-647A-4E72-A5C1-40E244250A6D}" type="presParOf" srcId="{B91D713B-2E7D-4299-BE32-FFA048BE6341}" destId="{4D7AC505-7663-40F2-A215-5A03162ADEAF}" srcOrd="1" destOrd="0" presId="urn:microsoft.com/office/officeart/2005/8/layout/cycle3"/>
    <dgm:cxn modelId="{6AA858A2-AA65-40FF-A4D9-2772A05EA9B5}" type="presParOf" srcId="{B91D713B-2E7D-4299-BE32-FFA048BE6341}" destId="{B421B935-BFE1-4235-B309-2EFEE1260E84}" srcOrd="2" destOrd="0" presId="urn:microsoft.com/office/officeart/2005/8/layout/cycle3"/>
    <dgm:cxn modelId="{65C750EC-E553-4733-9DF9-75921A441B9B}" type="presParOf" srcId="{B91D713B-2E7D-4299-BE32-FFA048BE6341}" destId="{0FCF736F-BD94-4269-B623-45BC2DF72122}" srcOrd="3" destOrd="0" presId="urn:microsoft.com/office/officeart/2005/8/layout/cycle3"/>
    <dgm:cxn modelId="{9471BEC6-EB47-4717-B28E-4FDD6753BCA3}" type="presParOf" srcId="{B91D713B-2E7D-4299-BE32-FFA048BE6341}" destId="{6B54B934-0196-4D5F-8C1E-C473B3FE5196}" srcOrd="4" destOrd="0" presId="urn:microsoft.com/office/officeart/2005/8/layout/cycle3"/>
    <dgm:cxn modelId="{4F563AF4-91EB-4C3A-97B6-9744BF873A79}" type="presParOf" srcId="{B91D713B-2E7D-4299-BE32-FFA048BE6341}" destId="{6B6943BB-A73A-4A48-804C-6A33EAC12CCC}" srcOrd="5" destOrd="0" presId="urn:microsoft.com/office/officeart/2005/8/layout/cycle3"/>
    <dgm:cxn modelId="{621354DF-4980-466E-A56B-745930984B5D}" type="presParOf" srcId="{B91D713B-2E7D-4299-BE32-FFA048BE6341}" destId="{9FE98EAF-F95F-4927-8D55-71E2E3D215CB}" srcOrd="6" destOrd="0" presId="urn:microsoft.com/office/officeart/2005/8/layout/cycle3"/>
    <dgm:cxn modelId="{6C7A721B-F69F-4CEB-80FA-5092B53AEE8E}" type="presParOf" srcId="{B91D713B-2E7D-4299-BE32-FFA048BE6341}" destId="{AD94927B-127F-41D0-AF8D-55BBDA12B6F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D6C9790-D87E-4509-B581-1695BDE7743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7A59B-648A-4AEC-A0D6-4CDD0381FBBA}">
      <dgm:prSet phldrT="[Text]" custT="1"/>
      <dgm:spPr/>
      <dgm:t>
        <a:bodyPr/>
        <a:lstStyle/>
        <a:p>
          <a:pPr algn="ctr"/>
          <a:r>
            <a:rPr lang="it-IT" sz="1600" b="1" dirty="0" smtClean="0"/>
            <a:t>COSA FUNZIONA? </a:t>
          </a:r>
          <a:endParaRPr lang="en-US" sz="1600" b="1" dirty="0"/>
        </a:p>
      </dgm:t>
    </dgm:pt>
    <dgm:pt modelId="{0D9F26FA-F7E7-47A4-91C7-51E6333AB967}" type="parTrans" cxnId="{E9B26031-1F51-4B4C-B76B-385B43D0AFD1}">
      <dgm:prSet/>
      <dgm:spPr/>
      <dgm:t>
        <a:bodyPr/>
        <a:lstStyle/>
        <a:p>
          <a:endParaRPr lang="en-US"/>
        </a:p>
      </dgm:t>
    </dgm:pt>
    <dgm:pt modelId="{B6D8FFC2-B942-4220-9C58-41C31B4C86AC}" type="sibTrans" cxnId="{E9B26031-1F51-4B4C-B76B-385B43D0AFD1}">
      <dgm:prSet/>
      <dgm:spPr/>
      <dgm:t>
        <a:bodyPr/>
        <a:lstStyle/>
        <a:p>
          <a:endParaRPr lang="en-US"/>
        </a:p>
      </dgm:t>
    </dgm:pt>
    <dgm:pt modelId="{A4F46FAA-D871-407F-86EF-BAB7749B648F}">
      <dgm:prSet phldrT="[Text]" custT="1"/>
      <dgm:spPr/>
      <dgm:t>
        <a:bodyPr/>
        <a:lstStyle/>
        <a:p>
          <a:pPr algn="just"/>
          <a:r>
            <a:rPr lang="it-IT" sz="1600" dirty="0" smtClean="0"/>
            <a:t>Incontri partecipati che promuovono un ruolo attivo dei destinatari	</a:t>
          </a:r>
          <a:endParaRPr lang="en-US" sz="1600" dirty="0"/>
        </a:p>
      </dgm:t>
    </dgm:pt>
    <dgm:pt modelId="{811F74B9-813F-46DD-B6ED-804812017C74}" type="parTrans" cxnId="{EA826109-63E4-47BB-BC36-B94045B573FC}">
      <dgm:prSet/>
      <dgm:spPr/>
      <dgm:t>
        <a:bodyPr/>
        <a:lstStyle/>
        <a:p>
          <a:endParaRPr lang="en-US"/>
        </a:p>
      </dgm:t>
    </dgm:pt>
    <dgm:pt modelId="{B74E01F2-06EC-4D14-8B95-29419BFDF5C7}" type="sibTrans" cxnId="{EA826109-63E4-47BB-BC36-B94045B573FC}">
      <dgm:prSet/>
      <dgm:spPr/>
      <dgm:t>
        <a:bodyPr/>
        <a:lstStyle/>
        <a:p>
          <a:endParaRPr lang="en-US"/>
        </a:p>
      </dgm:t>
    </dgm:pt>
    <dgm:pt modelId="{0B0EF991-4FA3-445A-A180-80BFA225C31F}">
      <dgm:prSet phldrT="[Text]" custT="1"/>
      <dgm:spPr/>
      <dgm:t>
        <a:bodyPr/>
        <a:lstStyle/>
        <a:p>
          <a:pPr algn="ctr"/>
          <a:r>
            <a:rPr lang="en-US" sz="1600" b="1" dirty="0" smtClean="0"/>
            <a:t>DI COSA C’E’ BISOGNO?</a:t>
          </a:r>
          <a:endParaRPr lang="en-US" sz="1600" b="1" dirty="0"/>
        </a:p>
      </dgm:t>
    </dgm:pt>
    <dgm:pt modelId="{EEC8DA63-C398-4C46-870B-4A8BBF1F19B1}" type="parTrans" cxnId="{C2E0B671-F6FD-4086-957B-D75222C354A7}">
      <dgm:prSet/>
      <dgm:spPr/>
      <dgm:t>
        <a:bodyPr/>
        <a:lstStyle/>
        <a:p>
          <a:endParaRPr lang="en-US"/>
        </a:p>
      </dgm:t>
    </dgm:pt>
    <dgm:pt modelId="{3E99F085-810C-4952-B22D-7A1E7E233BC0}" type="sibTrans" cxnId="{C2E0B671-F6FD-4086-957B-D75222C354A7}">
      <dgm:prSet/>
      <dgm:spPr/>
      <dgm:t>
        <a:bodyPr/>
        <a:lstStyle/>
        <a:p>
          <a:endParaRPr lang="en-US"/>
        </a:p>
      </dgm:t>
    </dgm:pt>
    <dgm:pt modelId="{89AF4915-2337-4EBB-BFF9-8537B84F2169}">
      <dgm:prSet phldrT="[Text]" custT="1"/>
      <dgm:spPr/>
      <dgm:t>
        <a:bodyPr/>
        <a:lstStyle/>
        <a:p>
          <a:pPr algn="just"/>
          <a:r>
            <a:rPr lang="it-IT" sz="1600" dirty="0" smtClean="0">
              <a:solidFill>
                <a:schemeClr val="tx1"/>
              </a:solidFill>
            </a:rPr>
            <a:t>Attività mirate al coinvolgimento delle famiglie/genitori	</a:t>
          </a:r>
          <a:endParaRPr lang="en-US" sz="1600" dirty="0">
            <a:solidFill>
              <a:schemeClr val="tx1"/>
            </a:solidFill>
          </a:endParaRPr>
        </a:p>
      </dgm:t>
    </dgm:pt>
    <dgm:pt modelId="{F74191B6-7450-4A75-AC98-1F81BDC851AA}" type="parTrans" cxnId="{2D7F8501-000F-4E60-869B-4734263901EA}">
      <dgm:prSet/>
      <dgm:spPr/>
      <dgm:t>
        <a:bodyPr/>
        <a:lstStyle/>
        <a:p>
          <a:endParaRPr lang="en-US"/>
        </a:p>
      </dgm:t>
    </dgm:pt>
    <dgm:pt modelId="{8FC85248-0251-406E-83BC-2B2477BC2A7F}" type="sibTrans" cxnId="{2D7F8501-000F-4E60-869B-4734263901EA}">
      <dgm:prSet/>
      <dgm:spPr/>
      <dgm:t>
        <a:bodyPr/>
        <a:lstStyle/>
        <a:p>
          <a:endParaRPr lang="en-US"/>
        </a:p>
      </dgm:t>
    </dgm:pt>
    <dgm:pt modelId="{AB9E0E16-1F21-4CFC-A1D6-3FAE5C5C2679}">
      <dgm:prSet custT="1"/>
      <dgm:spPr/>
      <dgm:t>
        <a:bodyPr/>
        <a:lstStyle/>
        <a:p>
          <a:pPr algn="just"/>
          <a:r>
            <a:rPr lang="it-IT" sz="1600" dirty="0" smtClean="0"/>
            <a:t>Approccio peer to peer 	</a:t>
          </a:r>
          <a:endParaRPr lang="en-US" sz="1600" dirty="0"/>
        </a:p>
      </dgm:t>
    </dgm:pt>
    <dgm:pt modelId="{EF0ADA3E-D4A2-4C6C-9E19-32672B23BC2B}" type="parTrans" cxnId="{937A300E-9C6F-45F4-8512-B91115E05B3B}">
      <dgm:prSet/>
      <dgm:spPr/>
      <dgm:t>
        <a:bodyPr/>
        <a:lstStyle/>
        <a:p>
          <a:endParaRPr lang="en-US"/>
        </a:p>
      </dgm:t>
    </dgm:pt>
    <dgm:pt modelId="{F9D2DB94-B554-4A96-A0F6-85F0A7468150}" type="sibTrans" cxnId="{937A300E-9C6F-45F4-8512-B91115E05B3B}">
      <dgm:prSet/>
      <dgm:spPr/>
      <dgm:t>
        <a:bodyPr/>
        <a:lstStyle/>
        <a:p>
          <a:endParaRPr lang="en-US"/>
        </a:p>
      </dgm:t>
    </dgm:pt>
    <dgm:pt modelId="{43F561C4-0C4F-4B65-8E70-5A553B820124}">
      <dgm:prSet custT="1"/>
      <dgm:spPr/>
      <dgm:t>
        <a:bodyPr/>
        <a:lstStyle/>
        <a:p>
          <a:pPr algn="just"/>
          <a:r>
            <a:rPr lang="it-IT" sz="1600" dirty="0" smtClean="0"/>
            <a:t>Attività formazione comportamento responsabile nel mondo digitale</a:t>
          </a:r>
          <a:endParaRPr lang="en-US" sz="1600" dirty="0"/>
        </a:p>
      </dgm:t>
    </dgm:pt>
    <dgm:pt modelId="{77DE89E1-B12D-4A41-A2FE-2F61BB474643}" type="parTrans" cxnId="{ADF05471-B784-49BB-9A9B-CDFA3959F919}">
      <dgm:prSet/>
      <dgm:spPr/>
      <dgm:t>
        <a:bodyPr/>
        <a:lstStyle/>
        <a:p>
          <a:endParaRPr lang="en-US"/>
        </a:p>
      </dgm:t>
    </dgm:pt>
    <dgm:pt modelId="{39E336F6-3508-48E3-AA5A-51C5EB3CB1DD}" type="sibTrans" cxnId="{ADF05471-B784-49BB-9A9B-CDFA3959F919}">
      <dgm:prSet/>
      <dgm:spPr/>
      <dgm:t>
        <a:bodyPr/>
        <a:lstStyle/>
        <a:p>
          <a:endParaRPr lang="en-US"/>
        </a:p>
      </dgm:t>
    </dgm:pt>
    <dgm:pt modelId="{D119F8C4-645E-4051-BA5D-91E8FB9F6939}">
      <dgm:prSet custT="1"/>
      <dgm:spPr/>
      <dgm:t>
        <a:bodyPr/>
        <a:lstStyle/>
        <a:p>
          <a:pPr algn="just"/>
          <a:r>
            <a:rPr lang="it-IT" sz="1600" dirty="0" smtClean="0"/>
            <a:t>Attività mirate all'informazione sul fenomeno del cyberbullismo 	</a:t>
          </a:r>
          <a:endParaRPr lang="en-US" sz="1600" dirty="0"/>
        </a:p>
      </dgm:t>
    </dgm:pt>
    <dgm:pt modelId="{B47523DB-BE28-4958-B554-4E433C3B9FB0}" type="parTrans" cxnId="{60344D28-714E-4ECB-9253-0B253264E31E}">
      <dgm:prSet/>
      <dgm:spPr/>
      <dgm:t>
        <a:bodyPr/>
        <a:lstStyle/>
        <a:p>
          <a:endParaRPr lang="en-US"/>
        </a:p>
      </dgm:t>
    </dgm:pt>
    <dgm:pt modelId="{AB7FE59A-E455-4142-8589-66DBB9B28715}" type="sibTrans" cxnId="{60344D28-714E-4ECB-9253-0B253264E31E}">
      <dgm:prSet/>
      <dgm:spPr/>
      <dgm:t>
        <a:bodyPr/>
        <a:lstStyle/>
        <a:p>
          <a:endParaRPr lang="en-US"/>
        </a:p>
      </dgm:t>
    </dgm:pt>
    <dgm:pt modelId="{07B34BC9-695E-4617-8EF5-4CCAB23E5462}">
      <dgm:prSet custT="1"/>
      <dgm:spPr/>
      <dgm:t>
        <a:bodyPr/>
        <a:lstStyle/>
        <a:p>
          <a:pPr algn="just"/>
          <a:r>
            <a:rPr lang="it-IT" sz="1600" dirty="0" smtClean="0"/>
            <a:t>Attività mirate alla motivazione degli stakeholder	(autorità locali, associazioni, ecc) ad agire proattivamente  per la prevenzione</a:t>
          </a:r>
        </a:p>
      </dgm:t>
    </dgm:pt>
    <dgm:pt modelId="{1F53487E-9293-40FB-9A0A-D7237BD2EAC8}" type="parTrans" cxnId="{9FA70BE7-A02F-47D6-A257-DABBAE8E6BE7}">
      <dgm:prSet/>
      <dgm:spPr/>
      <dgm:t>
        <a:bodyPr/>
        <a:lstStyle/>
        <a:p>
          <a:endParaRPr lang="en-US"/>
        </a:p>
      </dgm:t>
    </dgm:pt>
    <dgm:pt modelId="{67CA595C-1387-414A-B88A-16EB0EC10BCC}" type="sibTrans" cxnId="{9FA70BE7-A02F-47D6-A257-DABBAE8E6BE7}">
      <dgm:prSet/>
      <dgm:spPr/>
      <dgm:t>
        <a:bodyPr/>
        <a:lstStyle/>
        <a:p>
          <a:endParaRPr lang="en-US"/>
        </a:p>
      </dgm:t>
    </dgm:pt>
    <dgm:pt modelId="{F6FF01F6-4871-4319-8E1F-02A2D5F39ECC}">
      <dgm:prSet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</a:rPr>
            <a:t>Iniziative specifiche e di supporto alle vittime</a:t>
          </a:r>
          <a:endParaRPr lang="en-US" sz="1600" dirty="0">
            <a:solidFill>
              <a:schemeClr val="tx1"/>
            </a:solidFill>
          </a:endParaRPr>
        </a:p>
      </dgm:t>
    </dgm:pt>
    <dgm:pt modelId="{1D914DB5-6B4C-4229-A5CF-B27079DC3937}" type="parTrans" cxnId="{2221B184-C687-4835-B436-659E15BA9F12}">
      <dgm:prSet/>
      <dgm:spPr/>
      <dgm:t>
        <a:bodyPr/>
        <a:lstStyle/>
        <a:p>
          <a:endParaRPr lang="en-US"/>
        </a:p>
      </dgm:t>
    </dgm:pt>
    <dgm:pt modelId="{A2693A3E-0056-46BC-B9F0-42069286E864}" type="sibTrans" cxnId="{2221B184-C687-4835-B436-659E15BA9F12}">
      <dgm:prSet/>
      <dgm:spPr/>
      <dgm:t>
        <a:bodyPr/>
        <a:lstStyle/>
        <a:p>
          <a:endParaRPr lang="en-US"/>
        </a:p>
      </dgm:t>
    </dgm:pt>
    <dgm:pt modelId="{EA0B5F10-59F6-45D2-92A0-6BC975B24E90}">
      <dgm:prSet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58F5FB4A-5A90-41F7-AB52-62D304153401}" type="parTrans" cxnId="{C2E64734-49FC-452D-B97D-64802772CCC7}">
      <dgm:prSet/>
      <dgm:spPr/>
      <dgm:t>
        <a:bodyPr/>
        <a:lstStyle/>
        <a:p>
          <a:endParaRPr lang="en-US"/>
        </a:p>
      </dgm:t>
    </dgm:pt>
    <dgm:pt modelId="{AF783E23-6210-467C-9603-FE815EE7735B}" type="sibTrans" cxnId="{C2E64734-49FC-452D-B97D-64802772CCC7}">
      <dgm:prSet/>
      <dgm:spPr/>
      <dgm:t>
        <a:bodyPr/>
        <a:lstStyle/>
        <a:p>
          <a:endParaRPr lang="en-US"/>
        </a:p>
      </dgm:t>
    </dgm:pt>
    <dgm:pt modelId="{877C4DBA-40B7-4819-9B6B-5FAE7D6326D1}">
      <dgm:prSet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</a:rPr>
            <a:t>Attività di comunicazione:</a:t>
          </a:r>
          <a:endParaRPr lang="en-US" sz="1600" dirty="0">
            <a:solidFill>
              <a:schemeClr val="tx1"/>
            </a:solidFill>
          </a:endParaRPr>
        </a:p>
      </dgm:t>
    </dgm:pt>
    <dgm:pt modelId="{2E07DA00-5EDC-45F4-8037-331B4A483727}" type="parTrans" cxnId="{36343F0E-FF93-401C-AF04-72844B4608B8}">
      <dgm:prSet/>
      <dgm:spPr/>
      <dgm:t>
        <a:bodyPr/>
        <a:lstStyle/>
        <a:p>
          <a:endParaRPr lang="en-US"/>
        </a:p>
      </dgm:t>
    </dgm:pt>
    <dgm:pt modelId="{A010D5C9-BE33-4AB9-8C48-D2DE8A9333EC}" type="sibTrans" cxnId="{36343F0E-FF93-401C-AF04-72844B4608B8}">
      <dgm:prSet/>
      <dgm:spPr/>
      <dgm:t>
        <a:bodyPr/>
        <a:lstStyle/>
        <a:p>
          <a:endParaRPr lang="en-US"/>
        </a:p>
      </dgm:t>
    </dgm:pt>
    <dgm:pt modelId="{8BEE2A3D-0419-4B80-A8D8-B6F0E2DE43F2}">
      <dgm:prSet custT="1"/>
      <dgm:spPr/>
      <dgm:t>
        <a:bodyPr/>
        <a:lstStyle/>
        <a:p>
          <a:r>
            <a:rPr lang="it-IT" sz="1600" dirty="0" smtClean="0"/>
            <a:t>Spot televisivi e radiofonici relativi a regole del mondo digitale</a:t>
          </a:r>
          <a:endParaRPr lang="en-US" sz="1600" dirty="0">
            <a:solidFill>
              <a:schemeClr val="tx1"/>
            </a:solidFill>
          </a:endParaRPr>
        </a:p>
      </dgm:t>
    </dgm:pt>
    <dgm:pt modelId="{78D4E41D-7AD3-480A-841F-499EA0A90652}" type="parTrans" cxnId="{FF10DB47-57DD-4BC5-9E33-2C2ECB94568D}">
      <dgm:prSet/>
      <dgm:spPr/>
      <dgm:t>
        <a:bodyPr/>
        <a:lstStyle/>
        <a:p>
          <a:endParaRPr lang="en-US"/>
        </a:p>
      </dgm:t>
    </dgm:pt>
    <dgm:pt modelId="{8D27D7A2-B38C-458B-8AE3-1E8104A83A73}" type="sibTrans" cxnId="{FF10DB47-57DD-4BC5-9E33-2C2ECB94568D}">
      <dgm:prSet/>
      <dgm:spPr/>
      <dgm:t>
        <a:bodyPr/>
        <a:lstStyle/>
        <a:p>
          <a:endParaRPr lang="en-US"/>
        </a:p>
      </dgm:t>
    </dgm:pt>
    <dgm:pt modelId="{B66C9B7A-861E-4DD2-9837-FE964E090DAC}">
      <dgm:prSet custT="1"/>
      <dgm:spPr/>
      <dgm:t>
        <a:bodyPr/>
        <a:lstStyle/>
        <a:p>
          <a:r>
            <a:rPr lang="it-IT" sz="1600" dirty="0" smtClean="0"/>
            <a:t>Materiali video informativi/di sensibilizzazione, realizzati in collaborazione con studenti/beneficiari</a:t>
          </a:r>
          <a:endParaRPr lang="en-US" sz="1600" dirty="0"/>
        </a:p>
      </dgm:t>
    </dgm:pt>
    <dgm:pt modelId="{5AE34C8C-9967-40B7-9B56-895BCB8FDC6A}" type="parTrans" cxnId="{BF4F6DE7-95F0-4003-9F2E-83BE0E01C743}">
      <dgm:prSet/>
      <dgm:spPr/>
      <dgm:t>
        <a:bodyPr/>
        <a:lstStyle/>
        <a:p>
          <a:endParaRPr lang="en-US"/>
        </a:p>
      </dgm:t>
    </dgm:pt>
    <dgm:pt modelId="{CBE0B9FF-A8C5-4F29-922D-7B20BBF4C846}" type="sibTrans" cxnId="{BF4F6DE7-95F0-4003-9F2E-83BE0E01C743}">
      <dgm:prSet/>
      <dgm:spPr/>
      <dgm:t>
        <a:bodyPr/>
        <a:lstStyle/>
        <a:p>
          <a:endParaRPr lang="en-US"/>
        </a:p>
      </dgm:t>
    </dgm:pt>
    <dgm:pt modelId="{7B6B6766-2FF7-41BE-BE9A-8447E2A6B974}">
      <dgm:prSet custT="1"/>
      <dgm:spPr/>
      <dgm:t>
        <a:bodyPr/>
        <a:lstStyle/>
        <a:p>
          <a:r>
            <a:rPr lang="it-IT" sz="1600" dirty="0" smtClean="0"/>
            <a:t>Materiali informativi on-line (per i giovani)</a:t>
          </a:r>
          <a:endParaRPr lang="en-US" sz="1600" dirty="0"/>
        </a:p>
      </dgm:t>
    </dgm:pt>
    <dgm:pt modelId="{649E956E-3A7A-43A7-98D2-922A495D143C}" type="parTrans" cxnId="{53DA3A6C-2338-4762-AA1B-3405D37526E3}">
      <dgm:prSet/>
      <dgm:spPr/>
      <dgm:t>
        <a:bodyPr/>
        <a:lstStyle/>
        <a:p>
          <a:endParaRPr lang="en-US"/>
        </a:p>
      </dgm:t>
    </dgm:pt>
    <dgm:pt modelId="{8B6DF152-5255-4ED4-A02A-B2D9BA5BDACA}" type="sibTrans" cxnId="{53DA3A6C-2338-4762-AA1B-3405D37526E3}">
      <dgm:prSet/>
      <dgm:spPr/>
      <dgm:t>
        <a:bodyPr/>
        <a:lstStyle/>
        <a:p>
          <a:endParaRPr lang="en-US"/>
        </a:p>
      </dgm:t>
    </dgm:pt>
    <dgm:pt modelId="{D7E0ADCF-7D4D-40B9-B08B-68E9EBC61D06}">
      <dgm:prSet custT="1"/>
      <dgm:spPr/>
      <dgm:t>
        <a:bodyPr/>
        <a:lstStyle/>
        <a:p>
          <a:r>
            <a:rPr lang="it-IT" sz="1600" dirty="0" smtClean="0"/>
            <a:t>Materiali informativi cartacei (per i genitori)</a:t>
          </a:r>
        </a:p>
      </dgm:t>
    </dgm:pt>
    <dgm:pt modelId="{29FEA792-3A17-4F97-997C-57DA71900B37}" type="parTrans" cxnId="{85DA702E-B76A-4477-BCEB-D27160D1F29E}">
      <dgm:prSet/>
      <dgm:spPr/>
      <dgm:t>
        <a:bodyPr/>
        <a:lstStyle/>
        <a:p>
          <a:endParaRPr lang="en-US"/>
        </a:p>
      </dgm:t>
    </dgm:pt>
    <dgm:pt modelId="{C3B67E59-E781-4AC2-BCAB-45FDD30AFD87}" type="sibTrans" cxnId="{85DA702E-B76A-4477-BCEB-D27160D1F29E}">
      <dgm:prSet/>
      <dgm:spPr/>
      <dgm:t>
        <a:bodyPr/>
        <a:lstStyle/>
        <a:p>
          <a:endParaRPr lang="en-US"/>
        </a:p>
      </dgm:t>
    </dgm:pt>
    <dgm:pt modelId="{EF790FE0-454F-4982-B85A-51F4F94D17E7}">
      <dgm:prSet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DFD944E2-7049-47AF-BB2E-D9DE0E6FE12C}" type="parTrans" cxnId="{1AFE3E52-60D6-4F49-A105-82065DBF093D}">
      <dgm:prSet/>
      <dgm:spPr/>
      <dgm:t>
        <a:bodyPr/>
        <a:lstStyle/>
        <a:p>
          <a:endParaRPr lang="en-US"/>
        </a:p>
      </dgm:t>
    </dgm:pt>
    <dgm:pt modelId="{CAD405A3-485F-4F43-9EDD-CEAAFFE23FDA}" type="sibTrans" cxnId="{1AFE3E52-60D6-4F49-A105-82065DBF093D}">
      <dgm:prSet/>
      <dgm:spPr/>
      <dgm:t>
        <a:bodyPr/>
        <a:lstStyle/>
        <a:p>
          <a:endParaRPr lang="en-US"/>
        </a:p>
      </dgm:t>
    </dgm:pt>
    <dgm:pt modelId="{B235877E-0845-49E6-8706-66E420B3A367}">
      <dgm:prSet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</a:rPr>
            <a:t>Attività di monitoraggio</a:t>
          </a:r>
          <a:endParaRPr lang="en-US" sz="1600" dirty="0">
            <a:solidFill>
              <a:schemeClr val="tx1"/>
            </a:solidFill>
          </a:endParaRPr>
        </a:p>
      </dgm:t>
    </dgm:pt>
    <dgm:pt modelId="{4FE45B10-18E5-44E6-94BB-F39C12AFEB0F}" type="parTrans" cxnId="{C6955BC6-1F7D-439C-A1DC-53B65CC9BAEC}">
      <dgm:prSet/>
      <dgm:spPr/>
      <dgm:t>
        <a:bodyPr/>
        <a:lstStyle/>
        <a:p>
          <a:endParaRPr lang="en-US"/>
        </a:p>
      </dgm:t>
    </dgm:pt>
    <dgm:pt modelId="{DFAEFF25-9B78-4BEB-9A89-72F357583F31}" type="sibTrans" cxnId="{C6955BC6-1F7D-439C-A1DC-53B65CC9BAEC}">
      <dgm:prSet/>
      <dgm:spPr/>
      <dgm:t>
        <a:bodyPr/>
        <a:lstStyle/>
        <a:p>
          <a:endParaRPr lang="en-US"/>
        </a:p>
      </dgm:t>
    </dgm:pt>
    <dgm:pt modelId="{6871E267-F689-4898-B6EE-950DE296C889}">
      <dgm:prSet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D95481C4-3BEE-4254-B02C-80C3CB006C97}" type="sibTrans" cxnId="{AF021A4D-BAA0-4B2D-8FCA-BDDBCE00A07B}">
      <dgm:prSet/>
      <dgm:spPr/>
      <dgm:t>
        <a:bodyPr/>
        <a:lstStyle/>
        <a:p>
          <a:endParaRPr lang="en-US"/>
        </a:p>
      </dgm:t>
    </dgm:pt>
    <dgm:pt modelId="{7A2B6B50-75F0-4654-9541-2242F399BCA1}" type="parTrans" cxnId="{AF021A4D-BAA0-4B2D-8FCA-BDDBCE00A07B}">
      <dgm:prSet/>
      <dgm:spPr/>
      <dgm:t>
        <a:bodyPr/>
        <a:lstStyle/>
        <a:p>
          <a:endParaRPr lang="en-US"/>
        </a:p>
      </dgm:t>
    </dgm:pt>
    <dgm:pt modelId="{B9D90D75-0513-4358-A7B2-9BA58ADE7274}" type="pres">
      <dgm:prSet presAssocID="{4D6C9790-D87E-4509-B581-1695BDE77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A7130-500C-4C9A-992E-7E782268D98E}" type="pres">
      <dgm:prSet presAssocID="{2C57A59B-648A-4AEC-A0D6-4CDD0381FBBA}" presName="composite" presStyleCnt="0"/>
      <dgm:spPr/>
    </dgm:pt>
    <dgm:pt modelId="{99C1BCA8-7454-44ED-A256-9B2E59E2D248}" type="pres">
      <dgm:prSet presAssocID="{2C57A59B-648A-4AEC-A0D6-4CDD0381FBB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61C54-28EC-477B-94FF-EC8B04AF9D1C}" type="pres">
      <dgm:prSet presAssocID="{2C57A59B-648A-4AEC-A0D6-4CDD0381FBB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A820-2039-4D3A-B952-6E6EF4FB5914}" type="pres">
      <dgm:prSet presAssocID="{B6D8FFC2-B942-4220-9C58-41C31B4C86AC}" presName="space" presStyleCnt="0"/>
      <dgm:spPr/>
    </dgm:pt>
    <dgm:pt modelId="{9AFAA5BA-EF12-4052-AF5E-4056D2DB11B6}" type="pres">
      <dgm:prSet presAssocID="{0B0EF991-4FA3-445A-A180-80BFA225C31F}" presName="composite" presStyleCnt="0"/>
      <dgm:spPr/>
    </dgm:pt>
    <dgm:pt modelId="{DB40EEB5-C663-4885-AA5A-C18434F5EAA9}" type="pres">
      <dgm:prSet presAssocID="{0B0EF991-4FA3-445A-A180-80BFA225C31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E6281-FE81-44EB-BBAC-F20FB125B11E}" type="pres">
      <dgm:prSet presAssocID="{0B0EF991-4FA3-445A-A180-80BFA225C31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FBE041-90F2-40CE-B46F-3499206FF2D6}" type="presOf" srcId="{7B6B6766-2FF7-41BE-BE9A-8447E2A6B974}" destId="{8B0E6281-FE81-44EB-BBAC-F20FB125B11E}" srcOrd="0" destOrd="7" presId="urn:microsoft.com/office/officeart/2005/8/layout/hList1"/>
    <dgm:cxn modelId="{3EFD91F8-675E-46D6-A0E2-C315BEE31FEA}" type="presOf" srcId="{0B0EF991-4FA3-445A-A180-80BFA225C31F}" destId="{DB40EEB5-C663-4885-AA5A-C18434F5EAA9}" srcOrd="0" destOrd="0" presId="urn:microsoft.com/office/officeart/2005/8/layout/hList1"/>
    <dgm:cxn modelId="{A5190A25-9641-47B9-AE05-D6F85E85A2DC}" type="presOf" srcId="{AB9E0E16-1F21-4CFC-A1D6-3FAE5C5C2679}" destId="{2C861C54-28EC-477B-94FF-EC8B04AF9D1C}" srcOrd="0" destOrd="1" presId="urn:microsoft.com/office/officeart/2005/8/layout/hList1"/>
    <dgm:cxn modelId="{FDA84016-9E5B-440E-A0C5-C9D5D42288A6}" type="presOf" srcId="{EF790FE0-454F-4982-B85A-51F4F94D17E7}" destId="{8B0E6281-FE81-44EB-BBAC-F20FB125B11E}" srcOrd="0" destOrd="9" presId="urn:microsoft.com/office/officeart/2005/8/layout/hList1"/>
    <dgm:cxn modelId="{54A2D00E-1F66-4299-98FF-246A567C34E8}" type="presOf" srcId="{B66C9B7A-861E-4DD2-9837-FE964E090DAC}" destId="{8B0E6281-FE81-44EB-BBAC-F20FB125B11E}" srcOrd="0" destOrd="6" presId="urn:microsoft.com/office/officeart/2005/8/layout/hList1"/>
    <dgm:cxn modelId="{937A300E-9C6F-45F4-8512-B91115E05B3B}" srcId="{2C57A59B-648A-4AEC-A0D6-4CDD0381FBBA}" destId="{AB9E0E16-1F21-4CFC-A1D6-3FAE5C5C2679}" srcOrd="1" destOrd="0" parTransId="{EF0ADA3E-D4A2-4C6C-9E19-32672B23BC2B}" sibTransId="{F9D2DB94-B554-4A96-A0F6-85F0A7468150}"/>
    <dgm:cxn modelId="{BF4F6DE7-95F0-4003-9F2E-83BE0E01C743}" srcId="{877C4DBA-40B7-4819-9B6B-5FAE7D6326D1}" destId="{B66C9B7A-861E-4DD2-9837-FE964E090DAC}" srcOrd="1" destOrd="0" parTransId="{5AE34C8C-9967-40B7-9B56-895BCB8FDC6A}" sibTransId="{CBE0B9FF-A8C5-4F29-922D-7B20BBF4C846}"/>
    <dgm:cxn modelId="{36343F0E-FF93-401C-AF04-72844B4608B8}" srcId="{0B0EF991-4FA3-445A-A180-80BFA225C31F}" destId="{877C4DBA-40B7-4819-9B6B-5FAE7D6326D1}" srcOrd="4" destOrd="0" parTransId="{2E07DA00-5EDC-45F4-8037-331B4A483727}" sibTransId="{A010D5C9-BE33-4AB9-8C48-D2DE8A9333EC}"/>
    <dgm:cxn modelId="{C2E64734-49FC-452D-B97D-64802772CCC7}" srcId="{0B0EF991-4FA3-445A-A180-80BFA225C31F}" destId="{EA0B5F10-59F6-45D2-92A0-6BC975B24E90}" srcOrd="3" destOrd="0" parTransId="{58F5FB4A-5A90-41F7-AB52-62D304153401}" sibTransId="{AF783E23-6210-467C-9603-FE815EE7735B}"/>
    <dgm:cxn modelId="{AF021A4D-BAA0-4B2D-8FCA-BDDBCE00A07B}" srcId="{0B0EF991-4FA3-445A-A180-80BFA225C31F}" destId="{6871E267-F689-4898-B6EE-950DE296C889}" srcOrd="1" destOrd="0" parTransId="{7A2B6B50-75F0-4654-9541-2242F399BCA1}" sibTransId="{D95481C4-3BEE-4254-B02C-80C3CB006C97}"/>
    <dgm:cxn modelId="{EA826109-63E4-47BB-BC36-B94045B573FC}" srcId="{2C57A59B-648A-4AEC-A0D6-4CDD0381FBBA}" destId="{A4F46FAA-D871-407F-86EF-BAB7749B648F}" srcOrd="0" destOrd="0" parTransId="{811F74B9-813F-46DD-B6ED-804812017C74}" sibTransId="{B74E01F2-06EC-4D14-8B95-29419BFDF5C7}"/>
    <dgm:cxn modelId="{FDC201BA-300F-4F90-ABE3-611232C83B4B}" type="presOf" srcId="{D7E0ADCF-7D4D-40B9-B08B-68E9EBC61D06}" destId="{8B0E6281-FE81-44EB-BBAC-F20FB125B11E}" srcOrd="0" destOrd="8" presId="urn:microsoft.com/office/officeart/2005/8/layout/hList1"/>
    <dgm:cxn modelId="{2D7F8501-000F-4E60-869B-4734263901EA}" srcId="{0B0EF991-4FA3-445A-A180-80BFA225C31F}" destId="{89AF4915-2337-4EBB-BFF9-8537B84F2169}" srcOrd="0" destOrd="0" parTransId="{F74191B6-7450-4A75-AC98-1F81BDC851AA}" sibTransId="{8FC85248-0251-406E-83BC-2B2477BC2A7F}"/>
    <dgm:cxn modelId="{5B5D7FEC-1834-4C8F-9777-39BD3C3B2E19}" type="presOf" srcId="{43F561C4-0C4F-4B65-8E70-5A553B820124}" destId="{2C861C54-28EC-477B-94FF-EC8B04AF9D1C}" srcOrd="0" destOrd="2" presId="urn:microsoft.com/office/officeart/2005/8/layout/hList1"/>
    <dgm:cxn modelId="{60344D28-714E-4ECB-9253-0B253264E31E}" srcId="{2C57A59B-648A-4AEC-A0D6-4CDD0381FBBA}" destId="{D119F8C4-645E-4051-BA5D-91E8FB9F6939}" srcOrd="3" destOrd="0" parTransId="{B47523DB-BE28-4958-B554-4E433C3B9FB0}" sibTransId="{AB7FE59A-E455-4142-8589-66DBB9B28715}"/>
    <dgm:cxn modelId="{7BA5F103-BD1D-4B24-B4FD-9BC5BA21E930}" type="presOf" srcId="{07B34BC9-695E-4617-8EF5-4CCAB23E5462}" destId="{2C861C54-28EC-477B-94FF-EC8B04AF9D1C}" srcOrd="0" destOrd="4" presId="urn:microsoft.com/office/officeart/2005/8/layout/hList1"/>
    <dgm:cxn modelId="{85DA702E-B76A-4477-BCEB-D27160D1F29E}" srcId="{877C4DBA-40B7-4819-9B6B-5FAE7D6326D1}" destId="{D7E0ADCF-7D4D-40B9-B08B-68E9EBC61D06}" srcOrd="3" destOrd="0" parTransId="{29FEA792-3A17-4F97-997C-57DA71900B37}" sibTransId="{C3B67E59-E781-4AC2-BCAB-45FDD30AFD87}"/>
    <dgm:cxn modelId="{C6955BC6-1F7D-439C-A1DC-53B65CC9BAEC}" srcId="{0B0EF991-4FA3-445A-A180-80BFA225C31F}" destId="{B235877E-0845-49E6-8706-66E420B3A367}" srcOrd="6" destOrd="0" parTransId="{4FE45B10-18E5-44E6-94BB-F39C12AFEB0F}" sibTransId="{DFAEFF25-9B78-4BEB-9A89-72F357583F31}"/>
    <dgm:cxn modelId="{FF10DB47-57DD-4BC5-9E33-2C2ECB94568D}" srcId="{877C4DBA-40B7-4819-9B6B-5FAE7D6326D1}" destId="{8BEE2A3D-0419-4B80-A8D8-B6F0E2DE43F2}" srcOrd="0" destOrd="0" parTransId="{78D4E41D-7AD3-480A-841F-499EA0A90652}" sibTransId="{8D27D7A2-B38C-458B-8AE3-1E8104A83A73}"/>
    <dgm:cxn modelId="{69726C97-B8DA-4B6B-8BB1-C9EAF1F58389}" type="presOf" srcId="{2C57A59B-648A-4AEC-A0D6-4CDD0381FBBA}" destId="{99C1BCA8-7454-44ED-A256-9B2E59E2D248}" srcOrd="0" destOrd="0" presId="urn:microsoft.com/office/officeart/2005/8/layout/hList1"/>
    <dgm:cxn modelId="{2221B184-C687-4835-B436-659E15BA9F12}" srcId="{0B0EF991-4FA3-445A-A180-80BFA225C31F}" destId="{F6FF01F6-4871-4319-8E1F-02A2D5F39ECC}" srcOrd="2" destOrd="0" parTransId="{1D914DB5-6B4C-4229-A5CF-B27079DC3937}" sibTransId="{A2693A3E-0056-46BC-B9F0-42069286E864}"/>
    <dgm:cxn modelId="{6C5199E3-A583-408A-B454-36A3E1E1C48B}" type="presOf" srcId="{A4F46FAA-D871-407F-86EF-BAB7749B648F}" destId="{2C861C54-28EC-477B-94FF-EC8B04AF9D1C}" srcOrd="0" destOrd="0" presId="urn:microsoft.com/office/officeart/2005/8/layout/hList1"/>
    <dgm:cxn modelId="{374ED56C-6E1D-4D5A-B451-9DA715E6A80D}" type="presOf" srcId="{89AF4915-2337-4EBB-BFF9-8537B84F2169}" destId="{8B0E6281-FE81-44EB-BBAC-F20FB125B11E}" srcOrd="0" destOrd="0" presId="urn:microsoft.com/office/officeart/2005/8/layout/hList1"/>
    <dgm:cxn modelId="{8B2151E0-64A7-48B8-A4C6-CD1EF3453B39}" type="presOf" srcId="{877C4DBA-40B7-4819-9B6B-5FAE7D6326D1}" destId="{8B0E6281-FE81-44EB-BBAC-F20FB125B11E}" srcOrd="0" destOrd="4" presId="urn:microsoft.com/office/officeart/2005/8/layout/hList1"/>
    <dgm:cxn modelId="{53DA3A6C-2338-4762-AA1B-3405D37526E3}" srcId="{877C4DBA-40B7-4819-9B6B-5FAE7D6326D1}" destId="{7B6B6766-2FF7-41BE-BE9A-8447E2A6B974}" srcOrd="2" destOrd="0" parTransId="{649E956E-3A7A-43A7-98D2-922A495D143C}" sibTransId="{8B6DF152-5255-4ED4-A02A-B2D9BA5BDACA}"/>
    <dgm:cxn modelId="{CF9F4F04-0ADC-461F-8046-02B78919E43E}" type="presOf" srcId="{4D6C9790-D87E-4509-B581-1695BDE77433}" destId="{B9D90D75-0513-4358-A7B2-9BA58ADE7274}" srcOrd="0" destOrd="0" presId="urn:microsoft.com/office/officeart/2005/8/layout/hList1"/>
    <dgm:cxn modelId="{AB6B5C24-A311-4C06-BE9A-C0B21D0427B5}" type="presOf" srcId="{F6FF01F6-4871-4319-8E1F-02A2D5F39ECC}" destId="{8B0E6281-FE81-44EB-BBAC-F20FB125B11E}" srcOrd="0" destOrd="2" presId="urn:microsoft.com/office/officeart/2005/8/layout/hList1"/>
    <dgm:cxn modelId="{9DB97CC1-2069-47AB-AC10-EF7783022A56}" type="presOf" srcId="{6871E267-F689-4898-B6EE-950DE296C889}" destId="{8B0E6281-FE81-44EB-BBAC-F20FB125B11E}" srcOrd="0" destOrd="1" presId="urn:microsoft.com/office/officeart/2005/8/layout/hList1"/>
    <dgm:cxn modelId="{3B84CE58-4B51-4960-B79A-28E1F1A2F71C}" type="presOf" srcId="{B235877E-0845-49E6-8706-66E420B3A367}" destId="{8B0E6281-FE81-44EB-BBAC-F20FB125B11E}" srcOrd="0" destOrd="10" presId="urn:microsoft.com/office/officeart/2005/8/layout/hList1"/>
    <dgm:cxn modelId="{9FA70BE7-A02F-47D6-A257-DABBAE8E6BE7}" srcId="{2C57A59B-648A-4AEC-A0D6-4CDD0381FBBA}" destId="{07B34BC9-695E-4617-8EF5-4CCAB23E5462}" srcOrd="4" destOrd="0" parTransId="{1F53487E-9293-40FB-9A0A-D7237BD2EAC8}" sibTransId="{67CA595C-1387-414A-B88A-16EB0EC10BCC}"/>
    <dgm:cxn modelId="{1AFE3E52-60D6-4F49-A105-82065DBF093D}" srcId="{0B0EF991-4FA3-445A-A180-80BFA225C31F}" destId="{EF790FE0-454F-4982-B85A-51F4F94D17E7}" srcOrd="5" destOrd="0" parTransId="{DFD944E2-7049-47AF-BB2E-D9DE0E6FE12C}" sibTransId="{CAD405A3-485F-4F43-9EDD-CEAAFFE23FDA}"/>
    <dgm:cxn modelId="{97A9BB7D-5A67-4673-BEA6-0B1763440225}" type="presOf" srcId="{EA0B5F10-59F6-45D2-92A0-6BC975B24E90}" destId="{8B0E6281-FE81-44EB-BBAC-F20FB125B11E}" srcOrd="0" destOrd="3" presId="urn:microsoft.com/office/officeart/2005/8/layout/hList1"/>
    <dgm:cxn modelId="{ADF05471-B784-49BB-9A9B-CDFA3959F919}" srcId="{2C57A59B-648A-4AEC-A0D6-4CDD0381FBBA}" destId="{43F561C4-0C4F-4B65-8E70-5A553B820124}" srcOrd="2" destOrd="0" parTransId="{77DE89E1-B12D-4A41-A2FE-2F61BB474643}" sibTransId="{39E336F6-3508-48E3-AA5A-51C5EB3CB1DD}"/>
    <dgm:cxn modelId="{95E570C2-1D8D-4BD5-A2BD-317296BB6F2C}" type="presOf" srcId="{D119F8C4-645E-4051-BA5D-91E8FB9F6939}" destId="{2C861C54-28EC-477B-94FF-EC8B04AF9D1C}" srcOrd="0" destOrd="3" presId="urn:microsoft.com/office/officeart/2005/8/layout/hList1"/>
    <dgm:cxn modelId="{E9B26031-1F51-4B4C-B76B-385B43D0AFD1}" srcId="{4D6C9790-D87E-4509-B581-1695BDE77433}" destId="{2C57A59B-648A-4AEC-A0D6-4CDD0381FBBA}" srcOrd="0" destOrd="0" parTransId="{0D9F26FA-F7E7-47A4-91C7-51E6333AB967}" sibTransId="{B6D8FFC2-B942-4220-9C58-41C31B4C86AC}"/>
    <dgm:cxn modelId="{C2E0B671-F6FD-4086-957B-D75222C354A7}" srcId="{4D6C9790-D87E-4509-B581-1695BDE77433}" destId="{0B0EF991-4FA3-445A-A180-80BFA225C31F}" srcOrd="1" destOrd="0" parTransId="{EEC8DA63-C398-4C46-870B-4A8BBF1F19B1}" sibTransId="{3E99F085-810C-4952-B22D-7A1E7E233BC0}"/>
    <dgm:cxn modelId="{A213F7FA-E7D0-43EB-AD7A-813DC3A8A6EA}" type="presOf" srcId="{8BEE2A3D-0419-4B80-A8D8-B6F0E2DE43F2}" destId="{8B0E6281-FE81-44EB-BBAC-F20FB125B11E}" srcOrd="0" destOrd="5" presId="urn:microsoft.com/office/officeart/2005/8/layout/hList1"/>
    <dgm:cxn modelId="{4B30A346-0B31-4BFB-B21E-1BFAC9D98132}" type="presParOf" srcId="{B9D90D75-0513-4358-A7B2-9BA58ADE7274}" destId="{30AA7130-500C-4C9A-992E-7E782268D98E}" srcOrd="0" destOrd="0" presId="urn:microsoft.com/office/officeart/2005/8/layout/hList1"/>
    <dgm:cxn modelId="{B2A88015-BE3C-4FFF-BA0A-170F4145D0A5}" type="presParOf" srcId="{30AA7130-500C-4C9A-992E-7E782268D98E}" destId="{99C1BCA8-7454-44ED-A256-9B2E59E2D248}" srcOrd="0" destOrd="0" presId="urn:microsoft.com/office/officeart/2005/8/layout/hList1"/>
    <dgm:cxn modelId="{169F369F-E5AA-407A-9283-34B2859ACDFD}" type="presParOf" srcId="{30AA7130-500C-4C9A-992E-7E782268D98E}" destId="{2C861C54-28EC-477B-94FF-EC8B04AF9D1C}" srcOrd="1" destOrd="0" presId="urn:microsoft.com/office/officeart/2005/8/layout/hList1"/>
    <dgm:cxn modelId="{B073E024-3426-41DC-8C40-0D4FCFF02199}" type="presParOf" srcId="{B9D90D75-0513-4358-A7B2-9BA58ADE7274}" destId="{C667A820-2039-4D3A-B952-6E6EF4FB5914}" srcOrd="1" destOrd="0" presId="urn:microsoft.com/office/officeart/2005/8/layout/hList1"/>
    <dgm:cxn modelId="{700F64D1-97E5-4FA9-9ABC-C3FB05652B47}" type="presParOf" srcId="{B9D90D75-0513-4358-A7B2-9BA58ADE7274}" destId="{9AFAA5BA-EF12-4052-AF5E-4056D2DB11B6}" srcOrd="2" destOrd="0" presId="urn:microsoft.com/office/officeart/2005/8/layout/hList1"/>
    <dgm:cxn modelId="{8703EA1D-B883-44F9-82C1-B379CD11382F}" type="presParOf" srcId="{9AFAA5BA-EF12-4052-AF5E-4056D2DB11B6}" destId="{DB40EEB5-C663-4885-AA5A-C18434F5EAA9}" srcOrd="0" destOrd="0" presId="urn:microsoft.com/office/officeart/2005/8/layout/hList1"/>
    <dgm:cxn modelId="{E571D188-BF7E-4E70-A1B6-3CFC0DA4F690}" type="presParOf" srcId="{9AFAA5BA-EF12-4052-AF5E-4056D2DB11B6}" destId="{8B0E6281-FE81-44EB-BBAC-F20FB125B1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701FD-7D9D-4B2E-867D-4C519A8A58D5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0A19611-749F-4D02-A7C5-C63B89027EAD}">
      <dgm:prSet phldrT="[Testo]" custT="1"/>
      <dgm:spPr/>
      <dgm:t>
        <a:bodyPr/>
        <a:lstStyle/>
        <a:p>
          <a:pPr algn="just"/>
          <a:r>
            <a:rPr lang="it-IT" sz="1600" b="1" dirty="0" smtClean="0"/>
            <a:t>Progressivo aumento della tecnologia informatica e della comunicazione online</a:t>
          </a:r>
          <a:endParaRPr lang="it-IT" sz="1600" b="1" dirty="0"/>
        </a:p>
      </dgm:t>
    </dgm:pt>
    <dgm:pt modelId="{13A05774-BD0A-4F6D-944F-3E98562245E0}" type="sibTrans" cxnId="{6A21406A-F080-42CD-88B5-F243951840A1}">
      <dgm:prSet/>
      <dgm:spPr/>
      <dgm:t>
        <a:bodyPr/>
        <a:lstStyle/>
        <a:p>
          <a:endParaRPr lang="it-IT" sz="2000"/>
        </a:p>
      </dgm:t>
    </dgm:pt>
    <dgm:pt modelId="{36F0EC91-B48F-46AC-A51F-878686ECF66D}" type="parTrans" cxnId="{6A21406A-F080-42CD-88B5-F243951840A1}">
      <dgm:prSet/>
      <dgm:spPr/>
      <dgm:t>
        <a:bodyPr/>
        <a:lstStyle/>
        <a:p>
          <a:endParaRPr lang="it-IT" sz="2000"/>
        </a:p>
      </dgm:t>
    </dgm:pt>
    <dgm:pt modelId="{C033BA30-5442-4599-B4F7-09C7218EA61A}">
      <dgm:prSet custT="1"/>
      <dgm:spPr/>
      <dgm:t>
        <a:bodyPr/>
        <a:lstStyle/>
        <a:p>
          <a:pPr algn="just"/>
          <a:r>
            <a:rPr lang="it-IT" sz="1600" b="1" dirty="0" smtClean="0"/>
            <a:t>I minori utilizzano sempre più la tecnologia informatica e la comunicazione online</a:t>
          </a:r>
        </a:p>
      </dgm:t>
    </dgm:pt>
    <dgm:pt modelId="{E7ABDAE3-C9E1-46D9-BB00-CC20DC63FE2F}" type="parTrans" cxnId="{7201D3F5-4469-4A5D-A3E2-556B7F679C32}">
      <dgm:prSet/>
      <dgm:spPr/>
      <dgm:t>
        <a:bodyPr/>
        <a:lstStyle/>
        <a:p>
          <a:endParaRPr lang="it-IT" sz="2000"/>
        </a:p>
      </dgm:t>
    </dgm:pt>
    <dgm:pt modelId="{E09E57FA-1022-47F1-AC45-466E2EBDBE51}" type="sibTrans" cxnId="{7201D3F5-4469-4A5D-A3E2-556B7F679C32}">
      <dgm:prSet/>
      <dgm:spPr/>
      <dgm:t>
        <a:bodyPr/>
        <a:lstStyle/>
        <a:p>
          <a:endParaRPr lang="it-IT" sz="2000"/>
        </a:p>
      </dgm:t>
    </dgm:pt>
    <dgm:pt modelId="{3F8ECB42-F562-4742-9FB7-DEE09AE41061}">
      <dgm:prSet custT="1"/>
      <dgm:spPr/>
      <dgm:t>
        <a:bodyPr/>
        <a:lstStyle/>
        <a:p>
          <a:pPr algn="just"/>
          <a:r>
            <a:rPr lang="it-IT" sz="1600" b="1" dirty="0" smtClean="0"/>
            <a:t>Ruolo/peso crescente delle tecnologie digitali nelle relazioni  interpersonali</a:t>
          </a:r>
          <a:endParaRPr lang="en-US" sz="1600" b="1" dirty="0"/>
        </a:p>
      </dgm:t>
    </dgm:pt>
    <dgm:pt modelId="{BDA89BA2-D275-4DC5-99C1-2FBCEC6EFAB3}" type="parTrans" cxnId="{7DF3C0BA-BA23-4AC5-8BD0-B5353B786508}">
      <dgm:prSet/>
      <dgm:spPr/>
      <dgm:t>
        <a:bodyPr/>
        <a:lstStyle/>
        <a:p>
          <a:endParaRPr lang="it-IT" sz="2000"/>
        </a:p>
      </dgm:t>
    </dgm:pt>
    <dgm:pt modelId="{7B099541-D2F1-4AC3-95FC-CE7E56930F68}" type="sibTrans" cxnId="{7DF3C0BA-BA23-4AC5-8BD0-B5353B786508}">
      <dgm:prSet/>
      <dgm:spPr/>
      <dgm:t>
        <a:bodyPr/>
        <a:lstStyle/>
        <a:p>
          <a:endParaRPr lang="it-IT" sz="2000"/>
        </a:p>
      </dgm:t>
    </dgm:pt>
    <dgm:pt modelId="{DBDE61DB-A1FE-40E7-A782-2A9A17BE8E5F}" type="pres">
      <dgm:prSet presAssocID="{DBE701FD-7D9D-4B2E-867D-4C519A8A58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D527B5-1037-484E-B34A-18990268DCDA}" type="pres">
      <dgm:prSet presAssocID="{DBE701FD-7D9D-4B2E-867D-4C519A8A58D5}" presName="cycle" presStyleCnt="0"/>
      <dgm:spPr/>
      <dgm:t>
        <a:bodyPr/>
        <a:lstStyle/>
        <a:p>
          <a:endParaRPr lang="en-US"/>
        </a:p>
      </dgm:t>
    </dgm:pt>
    <dgm:pt modelId="{71F5BDBB-D09C-4272-8E08-7F92F4D4202D}" type="pres">
      <dgm:prSet presAssocID="{00A19611-749F-4D02-A7C5-C63B89027EAD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4D6A-65BB-415C-8C4E-5BF138C675EE}" type="pres">
      <dgm:prSet presAssocID="{13A05774-BD0A-4F6D-944F-3E98562245E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CEC2885-24CD-47B5-BA26-22B025AD630D}" type="pres">
      <dgm:prSet presAssocID="{C033BA30-5442-4599-B4F7-09C7218EA61A}" presName="nodeFollowingNodes" presStyleLbl="node1" presStyleIdx="1" presStyleCnt="3" custRadScaleRad="126146" custRadScaleInc="-18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A46FC-0D8E-4F13-8149-E03489166330}" type="pres">
      <dgm:prSet presAssocID="{3F8ECB42-F562-4742-9FB7-DEE09AE41061}" presName="nodeFollowingNodes" presStyleLbl="node1" presStyleIdx="2" presStyleCnt="3" custRadScaleRad="124134" custRadScaleInc="32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23144-1738-42EF-8350-97A39832A12D}" type="presOf" srcId="{3F8ECB42-F562-4742-9FB7-DEE09AE41061}" destId="{B7BA46FC-0D8E-4F13-8149-E03489166330}" srcOrd="0" destOrd="0" presId="urn:microsoft.com/office/officeart/2005/8/layout/cycle3"/>
    <dgm:cxn modelId="{45F97F02-7D8E-433F-928C-9CAF9DA8D3E2}" type="presOf" srcId="{00A19611-749F-4D02-A7C5-C63B89027EAD}" destId="{71F5BDBB-D09C-4272-8E08-7F92F4D4202D}" srcOrd="0" destOrd="0" presId="urn:microsoft.com/office/officeart/2005/8/layout/cycle3"/>
    <dgm:cxn modelId="{7DF3C0BA-BA23-4AC5-8BD0-B5353B786508}" srcId="{DBE701FD-7D9D-4B2E-867D-4C519A8A58D5}" destId="{3F8ECB42-F562-4742-9FB7-DEE09AE41061}" srcOrd="2" destOrd="0" parTransId="{BDA89BA2-D275-4DC5-99C1-2FBCEC6EFAB3}" sibTransId="{7B099541-D2F1-4AC3-95FC-CE7E56930F68}"/>
    <dgm:cxn modelId="{7201D3F5-4469-4A5D-A3E2-556B7F679C32}" srcId="{DBE701FD-7D9D-4B2E-867D-4C519A8A58D5}" destId="{C033BA30-5442-4599-B4F7-09C7218EA61A}" srcOrd="1" destOrd="0" parTransId="{E7ABDAE3-C9E1-46D9-BB00-CC20DC63FE2F}" sibTransId="{E09E57FA-1022-47F1-AC45-466E2EBDBE51}"/>
    <dgm:cxn modelId="{6A21406A-F080-42CD-88B5-F243951840A1}" srcId="{DBE701FD-7D9D-4B2E-867D-4C519A8A58D5}" destId="{00A19611-749F-4D02-A7C5-C63B89027EAD}" srcOrd="0" destOrd="0" parTransId="{36F0EC91-B48F-46AC-A51F-878686ECF66D}" sibTransId="{13A05774-BD0A-4F6D-944F-3E98562245E0}"/>
    <dgm:cxn modelId="{7C52A0CC-827C-4064-A995-58D5DEEC7C61}" type="presOf" srcId="{DBE701FD-7D9D-4B2E-867D-4C519A8A58D5}" destId="{DBDE61DB-A1FE-40E7-A782-2A9A17BE8E5F}" srcOrd="0" destOrd="0" presId="urn:microsoft.com/office/officeart/2005/8/layout/cycle3"/>
    <dgm:cxn modelId="{61579828-11B8-40D8-8378-D9773CB8CD22}" type="presOf" srcId="{13A05774-BD0A-4F6D-944F-3E98562245E0}" destId="{AC604D6A-65BB-415C-8C4E-5BF138C675EE}" srcOrd="0" destOrd="0" presId="urn:microsoft.com/office/officeart/2005/8/layout/cycle3"/>
    <dgm:cxn modelId="{E230528F-6EAB-402F-919A-78A1C9E70661}" type="presOf" srcId="{C033BA30-5442-4599-B4F7-09C7218EA61A}" destId="{CCEC2885-24CD-47B5-BA26-22B025AD630D}" srcOrd="0" destOrd="0" presId="urn:microsoft.com/office/officeart/2005/8/layout/cycle3"/>
    <dgm:cxn modelId="{358CC1B9-12D2-498D-A80E-3ACE46B8D9A3}" type="presParOf" srcId="{DBDE61DB-A1FE-40E7-A782-2A9A17BE8E5F}" destId="{BED527B5-1037-484E-B34A-18990268DCDA}" srcOrd="0" destOrd="0" presId="urn:microsoft.com/office/officeart/2005/8/layout/cycle3"/>
    <dgm:cxn modelId="{A4D38269-E27E-421F-8E53-F600BFB035AA}" type="presParOf" srcId="{BED527B5-1037-484E-B34A-18990268DCDA}" destId="{71F5BDBB-D09C-4272-8E08-7F92F4D4202D}" srcOrd="0" destOrd="0" presId="urn:microsoft.com/office/officeart/2005/8/layout/cycle3"/>
    <dgm:cxn modelId="{9D240AEA-CBA2-426D-8489-9F6D1094EBAE}" type="presParOf" srcId="{BED527B5-1037-484E-B34A-18990268DCDA}" destId="{AC604D6A-65BB-415C-8C4E-5BF138C675EE}" srcOrd="1" destOrd="0" presId="urn:microsoft.com/office/officeart/2005/8/layout/cycle3"/>
    <dgm:cxn modelId="{D1933DAA-BE84-4331-BC89-C02A64D5D9D7}" type="presParOf" srcId="{BED527B5-1037-484E-B34A-18990268DCDA}" destId="{CCEC2885-24CD-47B5-BA26-22B025AD630D}" srcOrd="2" destOrd="0" presId="urn:microsoft.com/office/officeart/2005/8/layout/cycle3"/>
    <dgm:cxn modelId="{AC1DAFCE-03E1-4231-A23D-7F929EEC191A}" type="presParOf" srcId="{BED527B5-1037-484E-B34A-18990268DCDA}" destId="{B7BA46FC-0D8E-4F13-8149-E03489166330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D6C9790-D87E-4509-B581-1695BDE7743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7A59B-648A-4AEC-A0D6-4CDD0381FBBA}">
      <dgm:prSet phldrT="[Text]"/>
      <dgm:spPr/>
      <dgm:t>
        <a:bodyPr/>
        <a:lstStyle/>
        <a:p>
          <a:pPr algn="ctr"/>
          <a:r>
            <a:rPr lang="en-US" b="1" dirty="0" smtClean="0"/>
            <a:t>ATTORI COINVOLTI</a:t>
          </a:r>
          <a:endParaRPr lang="en-US" b="1" dirty="0"/>
        </a:p>
      </dgm:t>
    </dgm:pt>
    <dgm:pt modelId="{0D9F26FA-F7E7-47A4-91C7-51E6333AB967}" type="parTrans" cxnId="{E9B26031-1F51-4B4C-B76B-385B43D0AFD1}">
      <dgm:prSet/>
      <dgm:spPr/>
      <dgm:t>
        <a:bodyPr/>
        <a:lstStyle/>
        <a:p>
          <a:endParaRPr lang="en-US"/>
        </a:p>
      </dgm:t>
    </dgm:pt>
    <dgm:pt modelId="{B6D8FFC2-B942-4220-9C58-41C31B4C86AC}" type="sibTrans" cxnId="{E9B26031-1F51-4B4C-B76B-385B43D0AFD1}">
      <dgm:prSet/>
      <dgm:spPr/>
      <dgm:t>
        <a:bodyPr/>
        <a:lstStyle/>
        <a:p>
          <a:endParaRPr lang="en-US"/>
        </a:p>
      </dgm:t>
    </dgm:pt>
    <dgm:pt modelId="{A4F46FAA-D871-407F-86EF-BAB7749B648F}">
      <dgm:prSet phldrT="[Text]" custT="1"/>
      <dgm:spPr/>
      <dgm:t>
        <a:bodyPr/>
        <a:lstStyle/>
        <a:p>
          <a:pPr algn="just"/>
          <a:r>
            <a:rPr lang="it-IT" sz="1800" dirty="0" smtClean="0">
              <a:solidFill>
                <a:schemeClr val="tx1"/>
              </a:solidFill>
            </a:rPr>
            <a:t>Forze dell'ordine (es. Polizia Postale)</a:t>
          </a:r>
          <a:endParaRPr lang="en-US" sz="1800" dirty="0">
            <a:solidFill>
              <a:schemeClr val="tx1"/>
            </a:solidFill>
          </a:endParaRPr>
        </a:p>
      </dgm:t>
    </dgm:pt>
    <dgm:pt modelId="{811F74B9-813F-46DD-B6ED-804812017C74}" type="parTrans" cxnId="{EA826109-63E4-47BB-BC36-B94045B573FC}">
      <dgm:prSet/>
      <dgm:spPr/>
      <dgm:t>
        <a:bodyPr/>
        <a:lstStyle/>
        <a:p>
          <a:endParaRPr lang="en-US"/>
        </a:p>
      </dgm:t>
    </dgm:pt>
    <dgm:pt modelId="{B74E01F2-06EC-4D14-8B95-29419BFDF5C7}" type="sibTrans" cxnId="{EA826109-63E4-47BB-BC36-B94045B573FC}">
      <dgm:prSet/>
      <dgm:spPr/>
      <dgm:t>
        <a:bodyPr/>
        <a:lstStyle/>
        <a:p>
          <a:endParaRPr lang="en-US"/>
        </a:p>
      </dgm:t>
    </dgm:pt>
    <dgm:pt modelId="{0B0EF991-4FA3-445A-A180-80BFA225C31F}">
      <dgm:prSet phldrT="[Text]"/>
      <dgm:spPr/>
      <dgm:t>
        <a:bodyPr/>
        <a:lstStyle/>
        <a:p>
          <a:pPr algn="ctr"/>
          <a:r>
            <a:rPr lang="en-US" b="1" dirty="0" smtClean="0"/>
            <a:t>ATTORI DA COINVOLGERE</a:t>
          </a:r>
          <a:endParaRPr lang="en-US" b="1" dirty="0"/>
        </a:p>
      </dgm:t>
    </dgm:pt>
    <dgm:pt modelId="{EEC8DA63-C398-4C46-870B-4A8BBF1F19B1}" type="parTrans" cxnId="{C2E0B671-F6FD-4086-957B-D75222C354A7}">
      <dgm:prSet/>
      <dgm:spPr/>
      <dgm:t>
        <a:bodyPr/>
        <a:lstStyle/>
        <a:p>
          <a:endParaRPr lang="en-US"/>
        </a:p>
      </dgm:t>
    </dgm:pt>
    <dgm:pt modelId="{3E99F085-810C-4952-B22D-7A1E7E233BC0}" type="sibTrans" cxnId="{C2E0B671-F6FD-4086-957B-D75222C354A7}">
      <dgm:prSet/>
      <dgm:spPr/>
      <dgm:t>
        <a:bodyPr/>
        <a:lstStyle/>
        <a:p>
          <a:endParaRPr lang="en-US"/>
        </a:p>
      </dgm:t>
    </dgm:pt>
    <dgm:pt modelId="{89AF4915-2337-4EBB-BFF9-8537B84F2169}">
      <dgm:prSet phldrT="[Text]" custT="1"/>
      <dgm:spPr/>
      <dgm:t>
        <a:bodyPr/>
        <a:lstStyle/>
        <a:p>
          <a:pPr algn="just"/>
          <a:r>
            <a:rPr lang="it-IT" sz="1800" b="1" dirty="0" smtClean="0">
              <a:solidFill>
                <a:schemeClr val="tx1"/>
              </a:solidFill>
            </a:rPr>
            <a:t>Partner</a:t>
          </a:r>
          <a:endParaRPr lang="en-US" sz="1800" b="1" dirty="0">
            <a:solidFill>
              <a:schemeClr val="tx1"/>
            </a:solidFill>
          </a:endParaRPr>
        </a:p>
      </dgm:t>
    </dgm:pt>
    <dgm:pt modelId="{F74191B6-7450-4A75-AC98-1F81BDC851AA}" type="parTrans" cxnId="{2D7F8501-000F-4E60-869B-4734263901EA}">
      <dgm:prSet/>
      <dgm:spPr/>
      <dgm:t>
        <a:bodyPr/>
        <a:lstStyle/>
        <a:p>
          <a:endParaRPr lang="en-US"/>
        </a:p>
      </dgm:t>
    </dgm:pt>
    <dgm:pt modelId="{8FC85248-0251-406E-83BC-2B2477BC2A7F}" type="sibTrans" cxnId="{2D7F8501-000F-4E60-869B-4734263901EA}">
      <dgm:prSet/>
      <dgm:spPr/>
      <dgm:t>
        <a:bodyPr/>
        <a:lstStyle/>
        <a:p>
          <a:endParaRPr lang="en-US"/>
        </a:p>
      </dgm:t>
    </dgm:pt>
    <dgm:pt modelId="{81B7551B-E363-40E2-9957-76641E7E5A16}">
      <dgm:prSet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Beneficiari</a:t>
          </a:r>
          <a:endParaRPr lang="en-US" sz="1800" b="1" dirty="0">
            <a:solidFill>
              <a:schemeClr val="tx1"/>
            </a:solidFill>
          </a:endParaRPr>
        </a:p>
      </dgm:t>
    </dgm:pt>
    <dgm:pt modelId="{DF8E88A5-2C5B-4656-935E-51E665F66C71}" type="sibTrans" cxnId="{A6DF1310-C03E-4B9C-8FA0-EEC6FA47FFD7}">
      <dgm:prSet/>
      <dgm:spPr/>
      <dgm:t>
        <a:bodyPr/>
        <a:lstStyle/>
        <a:p>
          <a:endParaRPr lang="en-US"/>
        </a:p>
      </dgm:t>
    </dgm:pt>
    <dgm:pt modelId="{BE16C0FF-FB29-4022-AE09-070A617CF35A}" type="parTrans" cxnId="{A6DF1310-C03E-4B9C-8FA0-EEC6FA47FFD7}">
      <dgm:prSet/>
      <dgm:spPr/>
      <dgm:t>
        <a:bodyPr/>
        <a:lstStyle/>
        <a:p>
          <a:endParaRPr lang="en-US"/>
        </a:p>
      </dgm:t>
    </dgm:pt>
    <dgm:pt modelId="{7A9455DA-E893-4002-8288-FE2DAB105695}">
      <dgm:prSet phldrT="[Text]" custT="1"/>
      <dgm:spPr/>
      <dgm:t>
        <a:bodyPr/>
        <a:lstStyle/>
        <a:p>
          <a:pPr algn="just"/>
          <a:r>
            <a:rPr lang="it-IT" sz="1800" dirty="0" smtClean="0">
              <a:solidFill>
                <a:schemeClr val="tx1"/>
              </a:solidFill>
            </a:rPr>
            <a:t>Associazioni territoriali che possano coinvolgere esperti/educatori specializzati in attività per specifiche fasce di età.</a:t>
          </a:r>
          <a:endParaRPr lang="en-US" sz="1800" dirty="0">
            <a:solidFill>
              <a:schemeClr val="tx1"/>
            </a:solidFill>
          </a:endParaRPr>
        </a:p>
      </dgm:t>
    </dgm:pt>
    <dgm:pt modelId="{9AEBEDCC-A667-43CE-B083-C420B997F196}" type="parTrans" cxnId="{7A69DC36-C4C0-4FC2-909D-2F023C6122EB}">
      <dgm:prSet/>
      <dgm:spPr/>
      <dgm:t>
        <a:bodyPr/>
        <a:lstStyle/>
        <a:p>
          <a:endParaRPr lang="en-US"/>
        </a:p>
      </dgm:t>
    </dgm:pt>
    <dgm:pt modelId="{CAD36426-EF6D-4D46-9441-6D2E9049D14E}" type="sibTrans" cxnId="{7A69DC36-C4C0-4FC2-909D-2F023C6122EB}">
      <dgm:prSet/>
      <dgm:spPr/>
      <dgm:t>
        <a:bodyPr/>
        <a:lstStyle/>
        <a:p>
          <a:endParaRPr lang="en-US"/>
        </a:p>
      </dgm:t>
    </dgm:pt>
    <dgm:pt modelId="{60FC5780-E1F1-4FF8-92C5-5DF96A81AD69}">
      <dgm:prSet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Genitori</a:t>
          </a:r>
          <a:endParaRPr lang="en-US" sz="1800" dirty="0">
            <a:solidFill>
              <a:schemeClr val="tx1"/>
            </a:solidFill>
          </a:endParaRPr>
        </a:p>
      </dgm:t>
    </dgm:pt>
    <dgm:pt modelId="{09F0527A-B921-4C02-9412-7908B45A6597}" type="parTrans" cxnId="{A5095C3C-470C-4261-91A0-363C5C9F7EFD}">
      <dgm:prSet/>
      <dgm:spPr/>
      <dgm:t>
        <a:bodyPr/>
        <a:lstStyle/>
        <a:p>
          <a:endParaRPr lang="en-US"/>
        </a:p>
      </dgm:t>
    </dgm:pt>
    <dgm:pt modelId="{3D8B89B4-5CA5-439F-925B-A2C0FB2509F5}" type="sibTrans" cxnId="{A5095C3C-470C-4261-91A0-363C5C9F7EFD}">
      <dgm:prSet/>
      <dgm:spPr/>
      <dgm:t>
        <a:bodyPr/>
        <a:lstStyle/>
        <a:p>
          <a:endParaRPr lang="en-US"/>
        </a:p>
      </dgm:t>
    </dgm:pt>
    <dgm:pt modelId="{2131501C-7E53-47BE-875E-937CB95E9178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Cittadinanza</a:t>
          </a:r>
          <a:r>
            <a:rPr lang="en-US" sz="1800" dirty="0" smtClean="0">
              <a:solidFill>
                <a:schemeClr val="tx1"/>
              </a:solidFill>
            </a:rPr>
            <a:t> – </a:t>
          </a:r>
          <a:r>
            <a:rPr lang="en-US" sz="1800" dirty="0" err="1" smtClean="0">
              <a:solidFill>
                <a:schemeClr val="tx1"/>
              </a:solidFill>
            </a:rPr>
            <a:t>raggiunta</a:t>
          </a:r>
          <a:r>
            <a:rPr lang="en-US" sz="1800" dirty="0" smtClean="0">
              <a:solidFill>
                <a:schemeClr val="tx1"/>
              </a:solidFill>
            </a:rPr>
            <a:t>/</a:t>
          </a:r>
          <a:r>
            <a:rPr lang="en-US" sz="1800" dirty="0" err="1" smtClean="0">
              <a:solidFill>
                <a:schemeClr val="tx1"/>
              </a:solidFill>
            </a:rPr>
            <a:t>sensibilizzata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attraverso</a:t>
          </a:r>
          <a:r>
            <a:rPr lang="en-US" sz="1800" dirty="0" smtClean="0">
              <a:solidFill>
                <a:schemeClr val="tx1"/>
              </a:solidFill>
            </a:rPr>
            <a:t> a</a:t>
          </a:r>
          <a:r>
            <a:rPr lang="it-IT" sz="1800" dirty="0" smtClean="0">
              <a:solidFill>
                <a:schemeClr val="tx1"/>
              </a:solidFill>
            </a:rPr>
            <a:t>ttività di comunicazione</a:t>
          </a:r>
          <a:endParaRPr lang="en-US" sz="1800" dirty="0">
            <a:solidFill>
              <a:schemeClr val="tx1"/>
            </a:solidFill>
          </a:endParaRPr>
        </a:p>
      </dgm:t>
    </dgm:pt>
    <dgm:pt modelId="{F5A0AC15-14F8-4CB3-B526-7A89EBC4FE3E}" type="parTrans" cxnId="{A9736C4C-A62C-444F-A103-603BF7EBE274}">
      <dgm:prSet/>
      <dgm:spPr/>
      <dgm:t>
        <a:bodyPr/>
        <a:lstStyle/>
        <a:p>
          <a:endParaRPr lang="en-US"/>
        </a:p>
      </dgm:t>
    </dgm:pt>
    <dgm:pt modelId="{149F741B-640D-44F7-83B6-1242E5FD9A2E}" type="sibTrans" cxnId="{A9736C4C-A62C-444F-A103-603BF7EBE274}">
      <dgm:prSet/>
      <dgm:spPr/>
      <dgm:t>
        <a:bodyPr/>
        <a:lstStyle/>
        <a:p>
          <a:endParaRPr lang="en-US"/>
        </a:p>
      </dgm:t>
    </dgm:pt>
    <dgm:pt modelId="{956CEA43-9342-46A9-B48D-5B317C6F5660}">
      <dgm:prSet phldrT="[Text]" custT="1"/>
      <dgm:spPr/>
      <dgm:t>
        <a:bodyPr/>
        <a:lstStyle/>
        <a:p>
          <a:pPr algn="just"/>
          <a:endParaRPr lang="en-US" sz="1800" dirty="0">
            <a:solidFill>
              <a:schemeClr val="tx1"/>
            </a:solidFill>
          </a:endParaRPr>
        </a:p>
      </dgm:t>
    </dgm:pt>
    <dgm:pt modelId="{28A8486C-402E-44DA-95BE-31E71BB1E93B}" type="parTrans" cxnId="{02A2DAE2-7AE2-49A2-BBA7-936EB49AA777}">
      <dgm:prSet/>
      <dgm:spPr/>
      <dgm:t>
        <a:bodyPr/>
        <a:lstStyle/>
        <a:p>
          <a:endParaRPr lang="en-US"/>
        </a:p>
      </dgm:t>
    </dgm:pt>
    <dgm:pt modelId="{0CC06F73-D8E5-430F-BF0B-774B6ADC4037}" type="sibTrans" cxnId="{02A2DAE2-7AE2-49A2-BBA7-936EB49AA777}">
      <dgm:prSet/>
      <dgm:spPr/>
      <dgm:t>
        <a:bodyPr/>
        <a:lstStyle/>
        <a:p>
          <a:endParaRPr lang="en-US"/>
        </a:p>
      </dgm:t>
    </dgm:pt>
    <dgm:pt modelId="{59772836-ACF6-4162-8CA4-8880E29FEE5A}">
      <dgm:prSet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Aziende sanitarie (esperti/psicologi)</a:t>
          </a:r>
        </a:p>
      </dgm:t>
    </dgm:pt>
    <dgm:pt modelId="{9EBAFDBA-40F3-4CEA-9FA1-372DFBA3109E}" type="parTrans" cxnId="{59FA76A0-1292-40F7-906D-C70E46C24990}">
      <dgm:prSet/>
      <dgm:spPr/>
      <dgm:t>
        <a:bodyPr/>
        <a:lstStyle/>
        <a:p>
          <a:endParaRPr lang="en-US"/>
        </a:p>
      </dgm:t>
    </dgm:pt>
    <dgm:pt modelId="{4EC74DFF-998C-4D06-8B57-A5DD3EE3F131}" type="sibTrans" cxnId="{59FA76A0-1292-40F7-906D-C70E46C24990}">
      <dgm:prSet/>
      <dgm:spPr/>
      <dgm:t>
        <a:bodyPr/>
        <a:lstStyle/>
        <a:p>
          <a:endParaRPr lang="en-US"/>
        </a:p>
      </dgm:t>
    </dgm:pt>
    <dgm:pt modelId="{4F458815-C0CF-44FC-B4DB-638994C12370}">
      <dgm:prSet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Mondo Scuola (scuole/insegnanti/studenti</a:t>
          </a:r>
          <a:endParaRPr lang="en-US" sz="1800" dirty="0">
            <a:solidFill>
              <a:schemeClr val="tx1"/>
            </a:solidFill>
          </a:endParaRPr>
        </a:p>
      </dgm:t>
    </dgm:pt>
    <dgm:pt modelId="{9B8A5068-A636-4658-83F1-097F7A59CBFF}" type="parTrans" cxnId="{C4FB00A7-2B58-4967-A8E7-25268EDE2433}">
      <dgm:prSet/>
      <dgm:spPr/>
      <dgm:t>
        <a:bodyPr/>
        <a:lstStyle/>
        <a:p>
          <a:endParaRPr lang="en-US"/>
        </a:p>
      </dgm:t>
    </dgm:pt>
    <dgm:pt modelId="{85D69474-4B88-4166-967E-454DD17C85FB}" type="sibTrans" cxnId="{C4FB00A7-2B58-4967-A8E7-25268EDE2433}">
      <dgm:prSet/>
      <dgm:spPr/>
      <dgm:t>
        <a:bodyPr/>
        <a:lstStyle/>
        <a:p>
          <a:endParaRPr lang="en-US"/>
        </a:p>
      </dgm:t>
    </dgm:pt>
    <dgm:pt modelId="{F7FFAC5E-8FF8-4501-85BE-CF15457CC6FC}">
      <dgm:prSet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Enti pubblici</a:t>
          </a:r>
        </a:p>
      </dgm:t>
    </dgm:pt>
    <dgm:pt modelId="{68B0698A-3658-462D-A6A8-1B021296A6F4}" type="parTrans" cxnId="{F1E984DD-C56F-4B25-8F04-18D34C932789}">
      <dgm:prSet/>
      <dgm:spPr/>
      <dgm:t>
        <a:bodyPr/>
        <a:lstStyle/>
        <a:p>
          <a:endParaRPr lang="en-US"/>
        </a:p>
      </dgm:t>
    </dgm:pt>
    <dgm:pt modelId="{04178533-7B24-4B2D-B3E1-A047513FC828}" type="sibTrans" cxnId="{F1E984DD-C56F-4B25-8F04-18D34C932789}">
      <dgm:prSet/>
      <dgm:spPr/>
      <dgm:t>
        <a:bodyPr/>
        <a:lstStyle/>
        <a:p>
          <a:endParaRPr lang="en-US"/>
        </a:p>
      </dgm:t>
    </dgm:pt>
    <dgm:pt modelId="{B9D90D75-0513-4358-A7B2-9BA58ADE7274}" type="pres">
      <dgm:prSet presAssocID="{4D6C9790-D87E-4509-B581-1695BDE77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A7130-500C-4C9A-992E-7E782268D98E}" type="pres">
      <dgm:prSet presAssocID="{2C57A59B-648A-4AEC-A0D6-4CDD0381FBBA}" presName="composite" presStyleCnt="0"/>
      <dgm:spPr/>
    </dgm:pt>
    <dgm:pt modelId="{99C1BCA8-7454-44ED-A256-9B2E59E2D248}" type="pres">
      <dgm:prSet presAssocID="{2C57A59B-648A-4AEC-A0D6-4CDD0381FBB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61C54-28EC-477B-94FF-EC8B04AF9D1C}" type="pres">
      <dgm:prSet presAssocID="{2C57A59B-648A-4AEC-A0D6-4CDD0381FBB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A820-2039-4D3A-B952-6E6EF4FB5914}" type="pres">
      <dgm:prSet presAssocID="{B6D8FFC2-B942-4220-9C58-41C31B4C86AC}" presName="space" presStyleCnt="0"/>
      <dgm:spPr/>
    </dgm:pt>
    <dgm:pt modelId="{9AFAA5BA-EF12-4052-AF5E-4056D2DB11B6}" type="pres">
      <dgm:prSet presAssocID="{0B0EF991-4FA3-445A-A180-80BFA225C31F}" presName="composite" presStyleCnt="0"/>
      <dgm:spPr/>
    </dgm:pt>
    <dgm:pt modelId="{DB40EEB5-C663-4885-AA5A-C18434F5EAA9}" type="pres">
      <dgm:prSet presAssocID="{0B0EF991-4FA3-445A-A180-80BFA225C31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E6281-FE81-44EB-BBAC-F20FB125B11E}" type="pres">
      <dgm:prSet presAssocID="{0B0EF991-4FA3-445A-A180-80BFA225C31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36C4C-A62C-444F-A103-603BF7EBE274}" srcId="{81B7551B-E363-40E2-9957-76641E7E5A16}" destId="{2131501C-7E53-47BE-875E-937CB95E9178}" srcOrd="1" destOrd="0" parTransId="{F5A0AC15-14F8-4CB3-B526-7A89EBC4FE3E}" sibTransId="{149F741B-640D-44F7-83B6-1242E5FD9A2E}"/>
    <dgm:cxn modelId="{22F07313-D4DC-486D-BD63-409C30B26897}" type="presOf" srcId="{60FC5780-E1F1-4FF8-92C5-5DF96A81AD69}" destId="{8B0E6281-FE81-44EB-BBAC-F20FB125B11E}" srcOrd="0" destOrd="4" presId="urn:microsoft.com/office/officeart/2005/8/layout/hList1"/>
    <dgm:cxn modelId="{7A69DC36-C4C0-4FC2-909D-2F023C6122EB}" srcId="{89AF4915-2337-4EBB-BFF9-8537B84F2169}" destId="{7A9455DA-E893-4002-8288-FE2DAB105695}" srcOrd="0" destOrd="0" parTransId="{9AEBEDCC-A667-43CE-B083-C420B997F196}" sibTransId="{CAD36426-EF6D-4D46-9441-6D2E9049D14E}"/>
    <dgm:cxn modelId="{68E93A19-2915-4BD1-BB2A-ACD091D14E1D}" type="presOf" srcId="{4F458815-C0CF-44FC-B4DB-638994C12370}" destId="{2C861C54-28EC-477B-94FF-EC8B04AF9D1C}" srcOrd="0" destOrd="2" presId="urn:microsoft.com/office/officeart/2005/8/layout/hList1"/>
    <dgm:cxn modelId="{EA826109-63E4-47BB-BC36-B94045B573FC}" srcId="{2C57A59B-648A-4AEC-A0D6-4CDD0381FBBA}" destId="{A4F46FAA-D871-407F-86EF-BAB7749B648F}" srcOrd="0" destOrd="0" parTransId="{811F74B9-813F-46DD-B6ED-804812017C74}" sibTransId="{B74E01F2-06EC-4D14-8B95-29419BFDF5C7}"/>
    <dgm:cxn modelId="{A5095C3C-470C-4261-91A0-363C5C9F7EFD}" srcId="{81B7551B-E363-40E2-9957-76641E7E5A16}" destId="{60FC5780-E1F1-4FF8-92C5-5DF96A81AD69}" srcOrd="0" destOrd="0" parTransId="{09F0527A-B921-4C02-9412-7908B45A6597}" sibTransId="{3D8B89B4-5CA5-439F-925B-A2C0FB2509F5}"/>
    <dgm:cxn modelId="{EA9E2B85-7EB6-4F41-8E3D-FEAF4F2AB914}" type="presOf" srcId="{F7FFAC5E-8FF8-4501-85BE-CF15457CC6FC}" destId="{2C861C54-28EC-477B-94FF-EC8B04AF9D1C}" srcOrd="0" destOrd="3" presId="urn:microsoft.com/office/officeart/2005/8/layout/hList1"/>
    <dgm:cxn modelId="{2D7F8501-000F-4E60-869B-4734263901EA}" srcId="{0B0EF991-4FA3-445A-A180-80BFA225C31F}" destId="{89AF4915-2337-4EBB-BFF9-8537B84F2169}" srcOrd="0" destOrd="0" parTransId="{F74191B6-7450-4A75-AC98-1F81BDC851AA}" sibTransId="{8FC85248-0251-406E-83BC-2B2477BC2A7F}"/>
    <dgm:cxn modelId="{88086110-C7C2-407F-8243-51B3CE01E86F}" type="presOf" srcId="{81B7551B-E363-40E2-9957-76641E7E5A16}" destId="{8B0E6281-FE81-44EB-BBAC-F20FB125B11E}" srcOrd="0" destOrd="3" presId="urn:microsoft.com/office/officeart/2005/8/layout/hList1"/>
    <dgm:cxn modelId="{A6DF1310-C03E-4B9C-8FA0-EEC6FA47FFD7}" srcId="{0B0EF991-4FA3-445A-A180-80BFA225C31F}" destId="{81B7551B-E363-40E2-9957-76641E7E5A16}" srcOrd="1" destOrd="0" parTransId="{BE16C0FF-FB29-4022-AE09-070A617CF35A}" sibTransId="{DF8E88A5-2C5B-4656-935E-51E665F66C71}"/>
    <dgm:cxn modelId="{CDB665E2-DB2A-4196-AFDE-63859B05DD77}" type="presOf" srcId="{59772836-ACF6-4162-8CA4-8880E29FEE5A}" destId="{2C861C54-28EC-477B-94FF-EC8B04AF9D1C}" srcOrd="0" destOrd="1" presId="urn:microsoft.com/office/officeart/2005/8/layout/hList1"/>
    <dgm:cxn modelId="{D2C34139-C52A-4779-9DB9-CE35DA201FEE}" type="presOf" srcId="{0B0EF991-4FA3-445A-A180-80BFA225C31F}" destId="{DB40EEB5-C663-4885-AA5A-C18434F5EAA9}" srcOrd="0" destOrd="0" presId="urn:microsoft.com/office/officeart/2005/8/layout/hList1"/>
    <dgm:cxn modelId="{EEEA53FA-BA8F-4A56-8C5A-BF8FC31592DE}" type="presOf" srcId="{7A9455DA-E893-4002-8288-FE2DAB105695}" destId="{8B0E6281-FE81-44EB-BBAC-F20FB125B11E}" srcOrd="0" destOrd="1" presId="urn:microsoft.com/office/officeart/2005/8/layout/hList1"/>
    <dgm:cxn modelId="{84EC9CBD-3D07-45DE-94ED-8E2E1CA4FA2D}" type="presOf" srcId="{89AF4915-2337-4EBB-BFF9-8537B84F2169}" destId="{8B0E6281-FE81-44EB-BBAC-F20FB125B11E}" srcOrd="0" destOrd="0" presId="urn:microsoft.com/office/officeart/2005/8/layout/hList1"/>
    <dgm:cxn modelId="{1B556F2A-D8F9-4C5D-BABA-C76FDF50B5A0}" type="presOf" srcId="{4D6C9790-D87E-4509-B581-1695BDE77433}" destId="{B9D90D75-0513-4358-A7B2-9BA58ADE7274}" srcOrd="0" destOrd="0" presId="urn:microsoft.com/office/officeart/2005/8/layout/hList1"/>
    <dgm:cxn modelId="{474E27EB-04D9-477B-A92F-C43ACED958BA}" type="presOf" srcId="{2131501C-7E53-47BE-875E-937CB95E9178}" destId="{8B0E6281-FE81-44EB-BBAC-F20FB125B11E}" srcOrd="0" destOrd="5" presId="urn:microsoft.com/office/officeart/2005/8/layout/hList1"/>
    <dgm:cxn modelId="{C4FB00A7-2B58-4967-A8E7-25268EDE2433}" srcId="{2C57A59B-648A-4AEC-A0D6-4CDD0381FBBA}" destId="{4F458815-C0CF-44FC-B4DB-638994C12370}" srcOrd="2" destOrd="0" parTransId="{9B8A5068-A636-4658-83F1-097F7A59CBFF}" sibTransId="{85D69474-4B88-4166-967E-454DD17C85FB}"/>
    <dgm:cxn modelId="{C6A49D1C-83AD-40E2-9805-2C65DE6B1D68}" type="presOf" srcId="{956CEA43-9342-46A9-B48D-5B317C6F5660}" destId="{8B0E6281-FE81-44EB-BBAC-F20FB125B11E}" srcOrd="0" destOrd="2" presId="urn:microsoft.com/office/officeart/2005/8/layout/hList1"/>
    <dgm:cxn modelId="{02A2DAE2-7AE2-49A2-BBA7-936EB49AA777}" srcId="{89AF4915-2337-4EBB-BFF9-8537B84F2169}" destId="{956CEA43-9342-46A9-B48D-5B317C6F5660}" srcOrd="1" destOrd="0" parTransId="{28A8486C-402E-44DA-95BE-31E71BB1E93B}" sibTransId="{0CC06F73-D8E5-430F-BF0B-774B6ADC4037}"/>
    <dgm:cxn modelId="{3B6FF5A6-00B7-4623-BAC3-1969F17CAAD0}" type="presOf" srcId="{A4F46FAA-D871-407F-86EF-BAB7749B648F}" destId="{2C861C54-28EC-477B-94FF-EC8B04AF9D1C}" srcOrd="0" destOrd="0" presId="urn:microsoft.com/office/officeart/2005/8/layout/hList1"/>
    <dgm:cxn modelId="{F1E984DD-C56F-4B25-8F04-18D34C932789}" srcId="{2C57A59B-648A-4AEC-A0D6-4CDD0381FBBA}" destId="{F7FFAC5E-8FF8-4501-85BE-CF15457CC6FC}" srcOrd="3" destOrd="0" parTransId="{68B0698A-3658-462D-A6A8-1B021296A6F4}" sibTransId="{04178533-7B24-4B2D-B3E1-A047513FC828}"/>
    <dgm:cxn modelId="{E9B26031-1F51-4B4C-B76B-385B43D0AFD1}" srcId="{4D6C9790-D87E-4509-B581-1695BDE77433}" destId="{2C57A59B-648A-4AEC-A0D6-4CDD0381FBBA}" srcOrd="0" destOrd="0" parTransId="{0D9F26FA-F7E7-47A4-91C7-51E6333AB967}" sibTransId="{B6D8FFC2-B942-4220-9C58-41C31B4C86AC}"/>
    <dgm:cxn modelId="{C2E0B671-F6FD-4086-957B-D75222C354A7}" srcId="{4D6C9790-D87E-4509-B581-1695BDE77433}" destId="{0B0EF991-4FA3-445A-A180-80BFA225C31F}" srcOrd="1" destOrd="0" parTransId="{EEC8DA63-C398-4C46-870B-4A8BBF1F19B1}" sibTransId="{3E99F085-810C-4952-B22D-7A1E7E233BC0}"/>
    <dgm:cxn modelId="{59FA76A0-1292-40F7-906D-C70E46C24990}" srcId="{2C57A59B-648A-4AEC-A0D6-4CDD0381FBBA}" destId="{59772836-ACF6-4162-8CA4-8880E29FEE5A}" srcOrd="1" destOrd="0" parTransId="{9EBAFDBA-40F3-4CEA-9FA1-372DFBA3109E}" sibTransId="{4EC74DFF-998C-4D06-8B57-A5DD3EE3F131}"/>
    <dgm:cxn modelId="{8E52A2E3-310A-4FA5-A39D-E27AFC0F5D07}" type="presOf" srcId="{2C57A59B-648A-4AEC-A0D6-4CDD0381FBBA}" destId="{99C1BCA8-7454-44ED-A256-9B2E59E2D248}" srcOrd="0" destOrd="0" presId="urn:microsoft.com/office/officeart/2005/8/layout/hList1"/>
    <dgm:cxn modelId="{0CD21396-1A45-48F1-A822-DEDA39C68633}" type="presParOf" srcId="{B9D90D75-0513-4358-A7B2-9BA58ADE7274}" destId="{30AA7130-500C-4C9A-992E-7E782268D98E}" srcOrd="0" destOrd="0" presId="urn:microsoft.com/office/officeart/2005/8/layout/hList1"/>
    <dgm:cxn modelId="{3B9E4961-876A-43AB-A68D-08C3FD1B164A}" type="presParOf" srcId="{30AA7130-500C-4C9A-992E-7E782268D98E}" destId="{99C1BCA8-7454-44ED-A256-9B2E59E2D248}" srcOrd="0" destOrd="0" presId="urn:microsoft.com/office/officeart/2005/8/layout/hList1"/>
    <dgm:cxn modelId="{FBC36BCF-43C4-4D94-BFEC-D2ACE05F934A}" type="presParOf" srcId="{30AA7130-500C-4C9A-992E-7E782268D98E}" destId="{2C861C54-28EC-477B-94FF-EC8B04AF9D1C}" srcOrd="1" destOrd="0" presId="urn:microsoft.com/office/officeart/2005/8/layout/hList1"/>
    <dgm:cxn modelId="{CBFF38E0-AC29-464B-99B9-4A21C5D75A83}" type="presParOf" srcId="{B9D90D75-0513-4358-A7B2-9BA58ADE7274}" destId="{C667A820-2039-4D3A-B952-6E6EF4FB5914}" srcOrd="1" destOrd="0" presId="urn:microsoft.com/office/officeart/2005/8/layout/hList1"/>
    <dgm:cxn modelId="{E3434F9B-B85E-4BEC-BB5B-DFE3D791E766}" type="presParOf" srcId="{B9D90D75-0513-4358-A7B2-9BA58ADE7274}" destId="{9AFAA5BA-EF12-4052-AF5E-4056D2DB11B6}" srcOrd="2" destOrd="0" presId="urn:microsoft.com/office/officeart/2005/8/layout/hList1"/>
    <dgm:cxn modelId="{55164CF6-66FD-43FD-962B-F610D115C19A}" type="presParOf" srcId="{9AFAA5BA-EF12-4052-AF5E-4056D2DB11B6}" destId="{DB40EEB5-C663-4885-AA5A-C18434F5EAA9}" srcOrd="0" destOrd="0" presId="urn:microsoft.com/office/officeart/2005/8/layout/hList1"/>
    <dgm:cxn modelId="{3AA50DB0-5759-4305-9830-A2171FF5985A}" type="presParOf" srcId="{9AFAA5BA-EF12-4052-AF5E-4056D2DB11B6}" destId="{8B0E6281-FE81-44EB-BBAC-F20FB125B1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065580-9C98-4425-A164-A39EB3C8A3D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7106D67-E23E-494D-8B9C-896653F214E3}">
      <dgm:prSet phldrT="[Testo]"/>
      <dgm:spPr/>
      <dgm:t>
        <a:bodyPr/>
        <a:lstStyle/>
        <a:p>
          <a:pPr algn="just"/>
          <a:r>
            <a:rPr lang="it-IT" b="1" smtClean="0"/>
            <a:t>MISURE VINCOLANTI</a:t>
          </a:r>
          <a:endParaRPr lang="it-IT" b="1" dirty="0"/>
        </a:p>
      </dgm:t>
    </dgm:pt>
    <dgm:pt modelId="{3E6BE0EC-54DF-4E05-A532-BAD8D7FB0F35}" type="parTrans" cxnId="{806F2973-E6A6-49E5-A28A-6CE3F6A548E2}">
      <dgm:prSet/>
      <dgm:spPr/>
      <dgm:t>
        <a:bodyPr/>
        <a:lstStyle/>
        <a:p>
          <a:endParaRPr lang="it-IT"/>
        </a:p>
      </dgm:t>
    </dgm:pt>
    <dgm:pt modelId="{014775B6-B022-48F5-B747-78714772425D}" type="sibTrans" cxnId="{806F2973-E6A6-49E5-A28A-6CE3F6A548E2}">
      <dgm:prSet/>
      <dgm:spPr/>
      <dgm:t>
        <a:bodyPr/>
        <a:lstStyle/>
        <a:p>
          <a:endParaRPr lang="it-IT"/>
        </a:p>
      </dgm:t>
    </dgm:pt>
    <dgm:pt modelId="{C80B0BBD-D10D-405C-983B-6F9A143F8818}">
      <dgm:prSet phldrT="[Testo]"/>
      <dgm:spPr/>
      <dgm:t>
        <a:bodyPr/>
        <a:lstStyle/>
        <a:p>
          <a:pPr algn="just"/>
          <a:r>
            <a:rPr lang="it-IT" b="1" dirty="0" smtClean="0"/>
            <a:t>MISURE NON VINCOLANTI</a:t>
          </a:r>
          <a:endParaRPr lang="it-IT" b="1" dirty="0"/>
        </a:p>
      </dgm:t>
    </dgm:pt>
    <dgm:pt modelId="{EF48AEEF-F471-4581-A138-47A0C77CEDCB}" type="parTrans" cxnId="{66E06497-C56F-4D81-9946-99AF429A3C7D}">
      <dgm:prSet/>
      <dgm:spPr/>
      <dgm:t>
        <a:bodyPr/>
        <a:lstStyle/>
        <a:p>
          <a:endParaRPr lang="it-IT"/>
        </a:p>
      </dgm:t>
    </dgm:pt>
    <dgm:pt modelId="{452F98DA-466D-45D4-A955-ED6CAD69F0C3}" type="sibTrans" cxnId="{66E06497-C56F-4D81-9946-99AF429A3C7D}">
      <dgm:prSet/>
      <dgm:spPr/>
      <dgm:t>
        <a:bodyPr/>
        <a:lstStyle/>
        <a:p>
          <a:endParaRPr lang="it-IT"/>
        </a:p>
      </dgm:t>
    </dgm:pt>
    <dgm:pt modelId="{776BE622-E1A2-4B81-B37D-D80D6B8DBCDC}">
      <dgm:prSet phldrT="[Testo]"/>
      <dgm:spPr/>
      <dgm:t>
        <a:bodyPr/>
        <a:lstStyle/>
        <a:p>
          <a:pPr algn="just"/>
          <a:r>
            <a:rPr lang="it-IT" dirty="0" smtClean="0"/>
            <a:t>1989, Convenzione ONU sui diritti dell’infanzia e dell’adolescenza (UNCRC), art. 19;</a:t>
          </a:r>
          <a:endParaRPr lang="it-IT" dirty="0"/>
        </a:p>
      </dgm:t>
    </dgm:pt>
    <dgm:pt modelId="{6DDE77C3-9406-4423-B648-032200CB9B06}" type="parTrans" cxnId="{D7B961E6-8B2F-4071-A5D4-25332F3F19C1}">
      <dgm:prSet/>
      <dgm:spPr/>
      <dgm:t>
        <a:bodyPr/>
        <a:lstStyle/>
        <a:p>
          <a:endParaRPr lang="it-IT"/>
        </a:p>
      </dgm:t>
    </dgm:pt>
    <dgm:pt modelId="{670447F8-83A1-48EF-85B7-A4183AF28574}" type="sibTrans" cxnId="{D7B961E6-8B2F-4071-A5D4-25332F3F19C1}">
      <dgm:prSet/>
      <dgm:spPr/>
      <dgm:t>
        <a:bodyPr/>
        <a:lstStyle/>
        <a:p>
          <a:endParaRPr lang="it-IT"/>
        </a:p>
      </dgm:t>
    </dgm:pt>
    <dgm:pt modelId="{FEA94150-92A3-4B1D-B8F6-BEF256F554F5}">
      <dgm:prSet phldrT="[Testo]"/>
      <dgm:spPr/>
      <dgm:t>
        <a:bodyPr/>
        <a:lstStyle/>
        <a:p>
          <a:pPr algn="just"/>
          <a:r>
            <a:rPr lang="it-IT" dirty="0" smtClean="0"/>
            <a:t>2014, Risoluzione ONU adottata dall’Assemblea Generale «</a:t>
          </a:r>
          <a:r>
            <a:rPr lang="it-IT" i="1" dirty="0" err="1" smtClean="0"/>
            <a:t>Protecting</a:t>
          </a:r>
          <a:r>
            <a:rPr lang="it-IT" i="1" dirty="0" smtClean="0"/>
            <a:t> Child from </a:t>
          </a:r>
          <a:r>
            <a:rPr lang="it-IT" i="1" dirty="0" err="1" smtClean="0"/>
            <a:t>bullying</a:t>
          </a:r>
          <a:r>
            <a:rPr lang="it-IT" dirty="0" smtClean="0"/>
            <a:t>»;</a:t>
          </a:r>
          <a:endParaRPr lang="it-IT" dirty="0"/>
        </a:p>
      </dgm:t>
    </dgm:pt>
    <dgm:pt modelId="{9CE7E5C4-BFA8-4E66-A9AE-F91D8DF717E5}" type="parTrans" cxnId="{E5CA2772-C76A-4EAD-97B3-27117BEA93AC}">
      <dgm:prSet/>
      <dgm:spPr/>
      <dgm:t>
        <a:bodyPr/>
        <a:lstStyle/>
        <a:p>
          <a:endParaRPr lang="it-IT"/>
        </a:p>
      </dgm:t>
    </dgm:pt>
    <dgm:pt modelId="{42FD48FE-7975-49C3-8F5A-9C796CEF52E7}" type="sibTrans" cxnId="{E5CA2772-C76A-4EAD-97B3-27117BEA93AC}">
      <dgm:prSet/>
      <dgm:spPr/>
      <dgm:t>
        <a:bodyPr/>
        <a:lstStyle/>
        <a:p>
          <a:endParaRPr lang="it-IT"/>
        </a:p>
      </dgm:t>
    </dgm:pt>
    <dgm:pt modelId="{0F28D1B2-D5D8-4330-923A-3C46567E3D22}">
      <dgm:prSet phldrT="[Testo]"/>
      <dgm:spPr/>
      <dgm:t>
        <a:bodyPr/>
        <a:lstStyle/>
        <a:p>
          <a:pPr algn="just"/>
          <a:r>
            <a:rPr lang="it-IT" dirty="0" smtClean="0"/>
            <a:t>2016, «</a:t>
          </a:r>
          <a:r>
            <a:rPr lang="it-IT" dirty="0" err="1" smtClean="0"/>
            <a:t>D</a:t>
          </a:r>
          <a:r>
            <a:rPr lang="it-IT" i="1" dirty="0" err="1" smtClean="0"/>
            <a:t>raft</a:t>
          </a:r>
          <a:r>
            <a:rPr lang="it-IT" i="1" dirty="0" smtClean="0"/>
            <a:t> General </a:t>
          </a:r>
          <a:r>
            <a:rPr lang="it-IT" i="1" dirty="0" err="1" smtClean="0"/>
            <a:t>Comment</a:t>
          </a:r>
          <a:r>
            <a:rPr lang="it-IT" dirty="0" smtClean="0"/>
            <a:t>» alla Convenzione ONU sui diritti dell’infanzia</a:t>
          </a:r>
          <a:endParaRPr lang="it-IT" dirty="0"/>
        </a:p>
      </dgm:t>
    </dgm:pt>
    <dgm:pt modelId="{81B06E0F-1D95-4CE1-B209-6ADF71CC619E}" type="parTrans" cxnId="{7F7124D8-276E-46A3-9198-7B02A8BE4490}">
      <dgm:prSet/>
      <dgm:spPr/>
      <dgm:t>
        <a:bodyPr/>
        <a:lstStyle/>
        <a:p>
          <a:endParaRPr lang="it-IT"/>
        </a:p>
      </dgm:t>
    </dgm:pt>
    <dgm:pt modelId="{6D2F51ED-F1F4-4A54-9B9C-09F9BD2E417D}" type="sibTrans" cxnId="{7F7124D8-276E-46A3-9198-7B02A8BE4490}">
      <dgm:prSet/>
      <dgm:spPr/>
      <dgm:t>
        <a:bodyPr/>
        <a:lstStyle/>
        <a:p>
          <a:endParaRPr lang="it-IT"/>
        </a:p>
      </dgm:t>
    </dgm:pt>
    <dgm:pt modelId="{4813F444-F697-43AB-8E30-B4D6D12E7A22}">
      <dgm:prSet phldrT="[Testo]"/>
      <dgm:spPr/>
      <dgm:t>
        <a:bodyPr/>
        <a:lstStyle/>
        <a:p>
          <a:pPr algn="just"/>
          <a:r>
            <a:rPr lang="it-IT" dirty="0" smtClean="0"/>
            <a:t>Comitato ONU sui diritti dell’infanzia e dell’adolescenza</a:t>
          </a:r>
          <a:endParaRPr lang="it-IT" dirty="0"/>
        </a:p>
      </dgm:t>
    </dgm:pt>
    <dgm:pt modelId="{7999AE83-C61E-4A37-96F9-2CB53B19F0E3}" type="sibTrans" cxnId="{839B2D30-E10D-4315-8F96-9CA578300AF4}">
      <dgm:prSet/>
      <dgm:spPr/>
      <dgm:t>
        <a:bodyPr/>
        <a:lstStyle/>
        <a:p>
          <a:endParaRPr lang="it-IT"/>
        </a:p>
      </dgm:t>
    </dgm:pt>
    <dgm:pt modelId="{1E713AD6-0657-4017-9696-BFF55FD7707F}" type="parTrans" cxnId="{839B2D30-E10D-4315-8F96-9CA578300AF4}">
      <dgm:prSet/>
      <dgm:spPr/>
      <dgm:t>
        <a:bodyPr/>
        <a:lstStyle/>
        <a:p>
          <a:endParaRPr lang="it-IT"/>
        </a:p>
      </dgm:t>
    </dgm:pt>
    <dgm:pt modelId="{0118E2C0-11DF-4520-AB07-A8FE67F29BE7}" type="pres">
      <dgm:prSet presAssocID="{7D065580-9C98-4425-A164-A39EB3C8A3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EFB8C0-C9EC-43D7-91E2-D8BC592DD94C}" type="pres">
      <dgm:prSet presAssocID="{67106D67-E23E-494D-8B9C-896653F214E3}" presName="parentLin" presStyleCnt="0"/>
      <dgm:spPr/>
      <dgm:t>
        <a:bodyPr/>
        <a:lstStyle/>
        <a:p>
          <a:endParaRPr lang="en-US"/>
        </a:p>
      </dgm:t>
    </dgm:pt>
    <dgm:pt modelId="{4763FC12-BB2E-46BB-BF73-3D829C60F360}" type="pres">
      <dgm:prSet presAssocID="{67106D67-E23E-494D-8B9C-896653F214E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D8CAE06-E0CA-438F-89A7-AFAF2E26BE0E}" type="pres">
      <dgm:prSet presAssocID="{67106D67-E23E-494D-8B9C-896653F214E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B49C2-9140-4033-BFD1-98CA2CB300F1}" type="pres">
      <dgm:prSet presAssocID="{67106D67-E23E-494D-8B9C-896653F214E3}" presName="negativeSpace" presStyleCnt="0"/>
      <dgm:spPr/>
      <dgm:t>
        <a:bodyPr/>
        <a:lstStyle/>
        <a:p>
          <a:endParaRPr lang="en-US"/>
        </a:p>
      </dgm:t>
    </dgm:pt>
    <dgm:pt modelId="{AB13270D-66AC-4011-B20D-7C1437E21BD4}" type="pres">
      <dgm:prSet presAssocID="{67106D67-E23E-494D-8B9C-896653F214E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2B9C7-4AB8-41A4-BC40-EF097D0D8B67}" type="pres">
      <dgm:prSet presAssocID="{014775B6-B022-48F5-B747-78714772425D}" presName="spaceBetweenRectangles" presStyleCnt="0"/>
      <dgm:spPr/>
      <dgm:t>
        <a:bodyPr/>
        <a:lstStyle/>
        <a:p>
          <a:endParaRPr lang="en-US"/>
        </a:p>
      </dgm:t>
    </dgm:pt>
    <dgm:pt modelId="{F7C4FE88-B4A4-4D29-8C61-5B370D4ACC15}" type="pres">
      <dgm:prSet presAssocID="{C80B0BBD-D10D-405C-983B-6F9A143F8818}" presName="parentLin" presStyleCnt="0"/>
      <dgm:spPr/>
      <dgm:t>
        <a:bodyPr/>
        <a:lstStyle/>
        <a:p>
          <a:endParaRPr lang="en-US"/>
        </a:p>
      </dgm:t>
    </dgm:pt>
    <dgm:pt modelId="{E0C69FC0-1724-4403-B1BA-548C06F7EA59}" type="pres">
      <dgm:prSet presAssocID="{C80B0BBD-D10D-405C-983B-6F9A143F881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23AE471-7CEC-4C26-8278-D91CFBCE09CA}" type="pres">
      <dgm:prSet presAssocID="{C80B0BBD-D10D-405C-983B-6F9A143F88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F6F6C-1FF5-485A-8A06-83F9EE15DB4B}" type="pres">
      <dgm:prSet presAssocID="{C80B0BBD-D10D-405C-983B-6F9A143F8818}" presName="negativeSpace" presStyleCnt="0"/>
      <dgm:spPr/>
      <dgm:t>
        <a:bodyPr/>
        <a:lstStyle/>
        <a:p>
          <a:endParaRPr lang="en-US"/>
        </a:p>
      </dgm:t>
    </dgm:pt>
    <dgm:pt modelId="{4923124A-2AEB-47DA-AE37-0FE0B717FFB5}" type="pres">
      <dgm:prSet presAssocID="{C80B0BBD-D10D-405C-983B-6F9A143F881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7038F-F689-4A53-9516-EF31E7B8B38B}" type="presOf" srcId="{FEA94150-92A3-4B1D-B8F6-BEF256F554F5}" destId="{4923124A-2AEB-47DA-AE37-0FE0B717FFB5}" srcOrd="0" destOrd="0" presId="urn:microsoft.com/office/officeart/2005/8/layout/list1"/>
    <dgm:cxn modelId="{77FCDDAF-0B78-4E6D-B1B6-5902CCCCF7E5}" type="presOf" srcId="{7D065580-9C98-4425-A164-A39EB3C8A3D3}" destId="{0118E2C0-11DF-4520-AB07-A8FE67F29BE7}" srcOrd="0" destOrd="0" presId="urn:microsoft.com/office/officeart/2005/8/layout/list1"/>
    <dgm:cxn modelId="{51205F1F-A1EE-4BA1-AF00-4C5D08E022EE}" type="presOf" srcId="{67106D67-E23E-494D-8B9C-896653F214E3}" destId="{4763FC12-BB2E-46BB-BF73-3D829C60F360}" srcOrd="0" destOrd="0" presId="urn:microsoft.com/office/officeart/2005/8/layout/list1"/>
    <dgm:cxn modelId="{66E06497-C56F-4D81-9946-99AF429A3C7D}" srcId="{7D065580-9C98-4425-A164-A39EB3C8A3D3}" destId="{C80B0BBD-D10D-405C-983B-6F9A143F8818}" srcOrd="1" destOrd="0" parTransId="{EF48AEEF-F471-4581-A138-47A0C77CEDCB}" sibTransId="{452F98DA-466D-45D4-A955-ED6CAD69F0C3}"/>
    <dgm:cxn modelId="{806F2973-E6A6-49E5-A28A-6CE3F6A548E2}" srcId="{7D065580-9C98-4425-A164-A39EB3C8A3D3}" destId="{67106D67-E23E-494D-8B9C-896653F214E3}" srcOrd="0" destOrd="0" parTransId="{3E6BE0EC-54DF-4E05-A532-BAD8D7FB0F35}" sibTransId="{014775B6-B022-48F5-B747-78714772425D}"/>
    <dgm:cxn modelId="{7609209F-0610-4FF7-8C5D-74E94A81997D}" type="presOf" srcId="{67106D67-E23E-494D-8B9C-896653F214E3}" destId="{AD8CAE06-E0CA-438F-89A7-AFAF2E26BE0E}" srcOrd="1" destOrd="0" presId="urn:microsoft.com/office/officeart/2005/8/layout/list1"/>
    <dgm:cxn modelId="{839B2D30-E10D-4315-8F96-9CA578300AF4}" srcId="{776BE622-E1A2-4B81-B37D-D80D6B8DBCDC}" destId="{4813F444-F697-43AB-8E30-B4D6D12E7A22}" srcOrd="0" destOrd="0" parTransId="{1E713AD6-0657-4017-9696-BFF55FD7707F}" sibTransId="{7999AE83-C61E-4A37-96F9-2CB53B19F0E3}"/>
    <dgm:cxn modelId="{D7B961E6-8B2F-4071-A5D4-25332F3F19C1}" srcId="{67106D67-E23E-494D-8B9C-896653F214E3}" destId="{776BE622-E1A2-4B81-B37D-D80D6B8DBCDC}" srcOrd="0" destOrd="0" parTransId="{6DDE77C3-9406-4423-B648-032200CB9B06}" sibTransId="{670447F8-83A1-48EF-85B7-A4183AF28574}"/>
    <dgm:cxn modelId="{E5CA2772-C76A-4EAD-97B3-27117BEA93AC}" srcId="{C80B0BBD-D10D-405C-983B-6F9A143F8818}" destId="{FEA94150-92A3-4B1D-B8F6-BEF256F554F5}" srcOrd="0" destOrd="0" parTransId="{9CE7E5C4-BFA8-4E66-A9AE-F91D8DF717E5}" sibTransId="{42FD48FE-7975-49C3-8F5A-9C796CEF52E7}"/>
    <dgm:cxn modelId="{BB186B6D-94E7-40CB-BCE7-214205B62924}" type="presOf" srcId="{C80B0BBD-D10D-405C-983B-6F9A143F8818}" destId="{223AE471-7CEC-4C26-8278-D91CFBCE09CA}" srcOrd="1" destOrd="0" presId="urn:microsoft.com/office/officeart/2005/8/layout/list1"/>
    <dgm:cxn modelId="{0730D19F-51F5-4C94-9D48-6474988420A0}" type="presOf" srcId="{C80B0BBD-D10D-405C-983B-6F9A143F8818}" destId="{E0C69FC0-1724-4403-B1BA-548C06F7EA59}" srcOrd="0" destOrd="0" presId="urn:microsoft.com/office/officeart/2005/8/layout/list1"/>
    <dgm:cxn modelId="{2AA58A90-5248-4890-A8CF-9128B96AA7E8}" type="presOf" srcId="{4813F444-F697-43AB-8E30-B4D6D12E7A22}" destId="{AB13270D-66AC-4011-B20D-7C1437E21BD4}" srcOrd="0" destOrd="1" presId="urn:microsoft.com/office/officeart/2005/8/layout/list1"/>
    <dgm:cxn modelId="{7F7124D8-276E-46A3-9198-7B02A8BE4490}" srcId="{C80B0BBD-D10D-405C-983B-6F9A143F8818}" destId="{0F28D1B2-D5D8-4330-923A-3C46567E3D22}" srcOrd="1" destOrd="0" parTransId="{81B06E0F-1D95-4CE1-B209-6ADF71CC619E}" sibTransId="{6D2F51ED-F1F4-4A54-9B9C-09F9BD2E417D}"/>
    <dgm:cxn modelId="{07B5EA0D-E87C-40CD-9875-D6DFD30254AA}" type="presOf" srcId="{0F28D1B2-D5D8-4330-923A-3C46567E3D22}" destId="{4923124A-2AEB-47DA-AE37-0FE0B717FFB5}" srcOrd="0" destOrd="1" presId="urn:microsoft.com/office/officeart/2005/8/layout/list1"/>
    <dgm:cxn modelId="{A2C30464-A884-4BCD-9962-4B26086C06C0}" type="presOf" srcId="{776BE622-E1A2-4B81-B37D-D80D6B8DBCDC}" destId="{AB13270D-66AC-4011-B20D-7C1437E21BD4}" srcOrd="0" destOrd="0" presId="urn:microsoft.com/office/officeart/2005/8/layout/list1"/>
    <dgm:cxn modelId="{8163D639-EA44-4E40-BC77-5BADF34D9D0F}" type="presParOf" srcId="{0118E2C0-11DF-4520-AB07-A8FE67F29BE7}" destId="{DDEFB8C0-C9EC-43D7-91E2-D8BC592DD94C}" srcOrd="0" destOrd="0" presId="urn:microsoft.com/office/officeart/2005/8/layout/list1"/>
    <dgm:cxn modelId="{D5C5F865-0788-4DE2-879A-751D98282437}" type="presParOf" srcId="{DDEFB8C0-C9EC-43D7-91E2-D8BC592DD94C}" destId="{4763FC12-BB2E-46BB-BF73-3D829C60F360}" srcOrd="0" destOrd="0" presId="urn:microsoft.com/office/officeart/2005/8/layout/list1"/>
    <dgm:cxn modelId="{CFC645DE-3EA8-4C2D-B712-33657298F398}" type="presParOf" srcId="{DDEFB8C0-C9EC-43D7-91E2-D8BC592DD94C}" destId="{AD8CAE06-E0CA-438F-89A7-AFAF2E26BE0E}" srcOrd="1" destOrd="0" presId="urn:microsoft.com/office/officeart/2005/8/layout/list1"/>
    <dgm:cxn modelId="{31E48A67-DB72-4BB1-A26C-F089C6C85C84}" type="presParOf" srcId="{0118E2C0-11DF-4520-AB07-A8FE67F29BE7}" destId="{29AB49C2-9140-4033-BFD1-98CA2CB300F1}" srcOrd="1" destOrd="0" presId="urn:microsoft.com/office/officeart/2005/8/layout/list1"/>
    <dgm:cxn modelId="{1E499D22-FF3E-4CD9-92FF-8B79BCFFB0C2}" type="presParOf" srcId="{0118E2C0-11DF-4520-AB07-A8FE67F29BE7}" destId="{AB13270D-66AC-4011-B20D-7C1437E21BD4}" srcOrd="2" destOrd="0" presId="urn:microsoft.com/office/officeart/2005/8/layout/list1"/>
    <dgm:cxn modelId="{BA299DCC-E49C-4D1A-8CDD-7FF9580D9986}" type="presParOf" srcId="{0118E2C0-11DF-4520-AB07-A8FE67F29BE7}" destId="{33E2B9C7-4AB8-41A4-BC40-EF097D0D8B67}" srcOrd="3" destOrd="0" presId="urn:microsoft.com/office/officeart/2005/8/layout/list1"/>
    <dgm:cxn modelId="{5EF986DC-3BA7-4916-86CB-04B065172A95}" type="presParOf" srcId="{0118E2C0-11DF-4520-AB07-A8FE67F29BE7}" destId="{F7C4FE88-B4A4-4D29-8C61-5B370D4ACC15}" srcOrd="4" destOrd="0" presId="urn:microsoft.com/office/officeart/2005/8/layout/list1"/>
    <dgm:cxn modelId="{1473F002-2576-4CA5-B3BD-33683A7CB012}" type="presParOf" srcId="{F7C4FE88-B4A4-4D29-8C61-5B370D4ACC15}" destId="{E0C69FC0-1724-4403-B1BA-548C06F7EA59}" srcOrd="0" destOrd="0" presId="urn:microsoft.com/office/officeart/2005/8/layout/list1"/>
    <dgm:cxn modelId="{4AE754D8-43E2-4FC3-88C2-36AE27FF420E}" type="presParOf" srcId="{F7C4FE88-B4A4-4D29-8C61-5B370D4ACC15}" destId="{223AE471-7CEC-4C26-8278-D91CFBCE09CA}" srcOrd="1" destOrd="0" presId="urn:microsoft.com/office/officeart/2005/8/layout/list1"/>
    <dgm:cxn modelId="{5873B77B-D688-426A-9EC3-EC3EE75D8F57}" type="presParOf" srcId="{0118E2C0-11DF-4520-AB07-A8FE67F29BE7}" destId="{70FF6F6C-1FF5-485A-8A06-83F9EE15DB4B}" srcOrd="5" destOrd="0" presId="urn:microsoft.com/office/officeart/2005/8/layout/list1"/>
    <dgm:cxn modelId="{B75B5C16-4168-4314-96C8-9A212D9B4F45}" type="presParOf" srcId="{0118E2C0-11DF-4520-AB07-A8FE67F29BE7}" destId="{4923124A-2AEB-47DA-AE37-0FE0B717FFB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5BAD8B-769B-4966-A053-9EEFDAED03F4}" type="doc">
      <dgm:prSet loTypeId="urn:microsoft.com/office/officeart/2005/8/layout/list1" loCatId="list" qsTypeId="urn:microsoft.com/office/officeart/2005/8/quickstyle/simple1#30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AAE6214-F0D4-492A-AF07-6C11C6506BF5}">
      <dgm:prSet phldrT="[Testo]"/>
      <dgm:spPr/>
      <dgm:t>
        <a:bodyPr/>
        <a:lstStyle/>
        <a:p>
          <a:r>
            <a:rPr lang="it-IT" b="1" smtClean="0"/>
            <a:t>MISURE VINCOLANTI</a:t>
          </a:r>
          <a:endParaRPr lang="it-IT" b="1" dirty="0"/>
        </a:p>
      </dgm:t>
    </dgm:pt>
    <dgm:pt modelId="{642FC35F-BF20-4728-8250-84682C3B606A}" type="parTrans" cxnId="{977BEEDC-306C-4BE9-8C50-03CC60E20634}">
      <dgm:prSet/>
      <dgm:spPr/>
      <dgm:t>
        <a:bodyPr/>
        <a:lstStyle/>
        <a:p>
          <a:endParaRPr lang="it-IT"/>
        </a:p>
      </dgm:t>
    </dgm:pt>
    <dgm:pt modelId="{86336732-4C36-4280-9B39-BE0B2994EC1C}" type="sibTrans" cxnId="{977BEEDC-306C-4BE9-8C50-03CC60E20634}">
      <dgm:prSet/>
      <dgm:spPr/>
      <dgm:t>
        <a:bodyPr/>
        <a:lstStyle/>
        <a:p>
          <a:endParaRPr lang="it-IT"/>
        </a:p>
      </dgm:t>
    </dgm:pt>
    <dgm:pt modelId="{1D86E1A5-C61C-408C-8EDD-6F0E8ADFB457}">
      <dgm:prSet phldrT="[Testo]"/>
      <dgm:spPr/>
      <dgm:t>
        <a:bodyPr/>
        <a:lstStyle/>
        <a:p>
          <a:r>
            <a:rPr lang="it-IT" b="1" smtClean="0"/>
            <a:t>MISURE NON VINCOLANTI:</a:t>
          </a:r>
          <a:endParaRPr lang="it-IT" b="1" dirty="0"/>
        </a:p>
      </dgm:t>
    </dgm:pt>
    <dgm:pt modelId="{698923CD-2CF2-4D01-BD00-680B4EA47C42}" type="parTrans" cxnId="{1263110C-3E48-4CB9-8905-E5539EB0B6EA}">
      <dgm:prSet/>
      <dgm:spPr/>
      <dgm:t>
        <a:bodyPr/>
        <a:lstStyle/>
        <a:p>
          <a:endParaRPr lang="it-IT"/>
        </a:p>
      </dgm:t>
    </dgm:pt>
    <dgm:pt modelId="{988BBE7A-8C2B-4585-AE04-C334ED728B73}" type="sibTrans" cxnId="{1263110C-3E48-4CB9-8905-E5539EB0B6EA}">
      <dgm:prSet/>
      <dgm:spPr/>
      <dgm:t>
        <a:bodyPr/>
        <a:lstStyle/>
        <a:p>
          <a:endParaRPr lang="it-IT"/>
        </a:p>
      </dgm:t>
    </dgm:pt>
    <dgm:pt modelId="{588D7584-8953-49A3-A95F-7150DE994C09}">
      <dgm:prSet phldrT="[Testo]"/>
      <dgm:spPr/>
      <dgm:t>
        <a:bodyPr/>
        <a:lstStyle/>
        <a:p>
          <a:r>
            <a:rPr lang="it-IT" dirty="0" smtClean="0"/>
            <a:t>Corte Europea per i diritti dell’uomo;</a:t>
          </a:r>
          <a:endParaRPr lang="it-IT" dirty="0"/>
        </a:p>
      </dgm:t>
    </dgm:pt>
    <dgm:pt modelId="{6A9643CF-BB0E-43F6-B495-CBA627E844EE}" type="parTrans" cxnId="{EF411A0D-46C4-4F26-8A93-42B7EF2B99E4}">
      <dgm:prSet/>
      <dgm:spPr/>
      <dgm:t>
        <a:bodyPr/>
        <a:lstStyle/>
        <a:p>
          <a:endParaRPr lang="it-IT"/>
        </a:p>
      </dgm:t>
    </dgm:pt>
    <dgm:pt modelId="{CCE283F1-AF20-42FE-86D5-359699E1078D}" type="sibTrans" cxnId="{EF411A0D-46C4-4F26-8A93-42B7EF2B99E4}">
      <dgm:prSet/>
      <dgm:spPr/>
      <dgm:t>
        <a:bodyPr/>
        <a:lstStyle/>
        <a:p>
          <a:endParaRPr lang="it-IT"/>
        </a:p>
      </dgm:t>
    </dgm:pt>
    <dgm:pt modelId="{F05918DB-701B-4971-9CB0-FB301EC4ECC0}">
      <dgm:prSet phldrT="[Testo]"/>
      <dgm:spPr/>
      <dgm:t>
        <a:bodyPr/>
        <a:lstStyle/>
        <a:p>
          <a:r>
            <a:rPr lang="it-IT" dirty="0" smtClean="0"/>
            <a:t>1950, </a:t>
          </a:r>
          <a:r>
            <a:rPr lang="en-US" dirty="0" err="1" smtClean="0"/>
            <a:t>Convenzione</a:t>
          </a:r>
          <a:r>
            <a:rPr lang="en-US" dirty="0" smtClean="0"/>
            <a:t> </a:t>
          </a:r>
          <a:r>
            <a:rPr lang="en-US" dirty="0" err="1" smtClean="0"/>
            <a:t>europea</a:t>
          </a:r>
          <a:r>
            <a:rPr lang="en-US" dirty="0" smtClean="0"/>
            <a:t> </a:t>
          </a:r>
          <a:r>
            <a:rPr lang="en-US" dirty="0" err="1" smtClean="0"/>
            <a:t>dei</a:t>
          </a:r>
          <a:r>
            <a:rPr lang="en-US" dirty="0" smtClean="0"/>
            <a:t> </a:t>
          </a:r>
          <a:r>
            <a:rPr lang="en-US" dirty="0" err="1" smtClean="0"/>
            <a:t>diritti</a:t>
          </a:r>
          <a:r>
            <a:rPr lang="en-US" dirty="0" smtClean="0"/>
            <a:t> </a:t>
          </a:r>
          <a:r>
            <a:rPr lang="en-US" dirty="0" err="1" smtClean="0"/>
            <a:t>dell’uomo</a:t>
          </a:r>
          <a:r>
            <a:rPr lang="en-US" dirty="0" smtClean="0"/>
            <a:t> e </a:t>
          </a:r>
          <a:r>
            <a:rPr lang="en-US" dirty="0" err="1" smtClean="0"/>
            <a:t>delle</a:t>
          </a:r>
          <a:r>
            <a:rPr lang="en-US" dirty="0" smtClean="0"/>
            <a:t> </a:t>
          </a:r>
          <a:r>
            <a:rPr lang="en-US" dirty="0" err="1" smtClean="0"/>
            <a:t>libertà</a:t>
          </a:r>
          <a:r>
            <a:rPr lang="en-US" dirty="0" smtClean="0"/>
            <a:t> </a:t>
          </a:r>
          <a:r>
            <a:rPr lang="en-US" dirty="0" err="1" smtClean="0"/>
            <a:t>fondamentali</a:t>
          </a:r>
          <a:r>
            <a:rPr lang="en-US" dirty="0" smtClean="0"/>
            <a:t> (ECHR);</a:t>
          </a:r>
          <a:endParaRPr lang="it-IT" dirty="0"/>
        </a:p>
      </dgm:t>
    </dgm:pt>
    <dgm:pt modelId="{2D1768ED-575A-4510-B597-9531982F03A2}" type="parTrans" cxnId="{D6DB448C-C863-402B-97B5-745B5E1F8A8D}">
      <dgm:prSet/>
      <dgm:spPr/>
      <dgm:t>
        <a:bodyPr/>
        <a:lstStyle/>
        <a:p>
          <a:endParaRPr lang="it-IT"/>
        </a:p>
      </dgm:t>
    </dgm:pt>
    <dgm:pt modelId="{2B732FAC-88EF-4E96-ACE0-9C5C77E08816}" type="sibTrans" cxnId="{D6DB448C-C863-402B-97B5-745B5E1F8A8D}">
      <dgm:prSet/>
      <dgm:spPr/>
      <dgm:t>
        <a:bodyPr/>
        <a:lstStyle/>
        <a:p>
          <a:endParaRPr lang="it-IT"/>
        </a:p>
      </dgm:t>
    </dgm:pt>
    <dgm:pt modelId="{A7184933-BA5A-45F0-9408-4886DD66E0D6}">
      <dgm:prSet phldrT="[Testo]"/>
      <dgm:spPr/>
      <dgm:t>
        <a:bodyPr/>
        <a:lstStyle/>
        <a:p>
          <a:r>
            <a:rPr lang="it-IT" dirty="0" smtClean="0"/>
            <a:t>1961</a:t>
          </a:r>
          <a:r>
            <a:rPr lang="it-IT" smtClean="0"/>
            <a:t>, Carta Sociale Europea, art. 17 (a)</a:t>
          </a:r>
          <a:endParaRPr lang="it-IT" dirty="0"/>
        </a:p>
      </dgm:t>
    </dgm:pt>
    <dgm:pt modelId="{A53BB674-16F0-4EA8-8BBB-2C635E5087A8}" type="parTrans" cxnId="{EF3D51C9-1470-492C-B407-47090F4CD93B}">
      <dgm:prSet/>
      <dgm:spPr/>
      <dgm:t>
        <a:bodyPr/>
        <a:lstStyle/>
        <a:p>
          <a:endParaRPr lang="it-IT"/>
        </a:p>
      </dgm:t>
    </dgm:pt>
    <dgm:pt modelId="{2F12EBBE-29AF-4AEB-8608-A773250C2D4C}" type="sibTrans" cxnId="{EF3D51C9-1470-492C-B407-47090F4CD93B}">
      <dgm:prSet/>
      <dgm:spPr/>
      <dgm:t>
        <a:bodyPr/>
        <a:lstStyle/>
        <a:p>
          <a:endParaRPr lang="it-IT"/>
        </a:p>
      </dgm:t>
    </dgm:pt>
    <dgm:pt modelId="{EE15140E-4F01-4E45-843A-08BEB94E0D69}">
      <dgm:prSet phldrT="[Testo]"/>
      <dgm:spPr/>
      <dgm:t>
        <a:bodyPr/>
        <a:lstStyle/>
        <a:p>
          <a:r>
            <a:rPr lang="en-US" dirty="0" smtClean="0"/>
            <a:t>2007, </a:t>
          </a:r>
          <a:r>
            <a:rPr lang="en-US" dirty="0" err="1" smtClean="0"/>
            <a:t>Convenzione</a:t>
          </a:r>
          <a:r>
            <a:rPr lang="en-US" dirty="0" smtClean="0"/>
            <a:t> </a:t>
          </a:r>
          <a:r>
            <a:rPr lang="en-US" dirty="0" err="1" smtClean="0"/>
            <a:t>sulla</a:t>
          </a:r>
          <a:r>
            <a:rPr lang="en-US" dirty="0" smtClean="0"/>
            <a:t> </a:t>
          </a:r>
          <a:r>
            <a:rPr lang="en-US" dirty="0" err="1" smtClean="0"/>
            <a:t>protezione</a:t>
          </a:r>
          <a:r>
            <a:rPr lang="en-US" dirty="0" smtClean="0"/>
            <a:t> </a:t>
          </a:r>
          <a:r>
            <a:rPr lang="en-US" dirty="0" err="1" smtClean="0"/>
            <a:t>dei</a:t>
          </a:r>
          <a:r>
            <a:rPr lang="en-US" dirty="0" smtClean="0"/>
            <a:t> </a:t>
          </a:r>
          <a:r>
            <a:rPr lang="en-US" dirty="0" err="1" smtClean="0"/>
            <a:t>minori</a:t>
          </a:r>
          <a:r>
            <a:rPr lang="en-US" dirty="0" smtClean="0"/>
            <a:t> </a:t>
          </a:r>
          <a:r>
            <a:rPr lang="en-US" dirty="0" err="1" smtClean="0"/>
            <a:t>dallo</a:t>
          </a:r>
          <a:r>
            <a:rPr lang="en-US" dirty="0" smtClean="0"/>
            <a:t> </a:t>
          </a:r>
          <a:r>
            <a:rPr lang="en-US" dirty="0" err="1" smtClean="0"/>
            <a:t>sfruttamento</a:t>
          </a:r>
          <a:r>
            <a:rPr lang="en-US" dirty="0" smtClean="0"/>
            <a:t> e </a:t>
          </a:r>
          <a:r>
            <a:rPr lang="en-US" dirty="0" err="1" smtClean="0"/>
            <a:t>dagli</a:t>
          </a:r>
          <a:r>
            <a:rPr lang="en-US" dirty="0" smtClean="0"/>
            <a:t> </a:t>
          </a:r>
          <a:r>
            <a:rPr lang="en-US" dirty="0" err="1" smtClean="0"/>
            <a:t>abusi</a:t>
          </a:r>
          <a:r>
            <a:rPr lang="en-US" dirty="0" smtClean="0"/>
            <a:t> </a:t>
          </a:r>
          <a:r>
            <a:rPr lang="en-US" dirty="0" err="1" smtClean="0"/>
            <a:t>sessuali</a:t>
          </a:r>
          <a:r>
            <a:rPr lang="en-US" dirty="0" smtClean="0"/>
            <a:t>.</a:t>
          </a:r>
          <a:endParaRPr lang="it-IT" dirty="0"/>
        </a:p>
      </dgm:t>
    </dgm:pt>
    <dgm:pt modelId="{D5D39F19-9982-4474-A0AA-E955E4368AA3}" type="parTrans" cxnId="{EAA91853-38BA-4B42-BD67-CF402CEAE56A}">
      <dgm:prSet/>
      <dgm:spPr/>
      <dgm:t>
        <a:bodyPr/>
        <a:lstStyle/>
        <a:p>
          <a:endParaRPr lang="it-IT"/>
        </a:p>
      </dgm:t>
    </dgm:pt>
    <dgm:pt modelId="{CE9B43F6-3744-4A22-972A-B65621A47ACE}" type="sibTrans" cxnId="{EAA91853-38BA-4B42-BD67-CF402CEAE56A}">
      <dgm:prSet/>
      <dgm:spPr/>
      <dgm:t>
        <a:bodyPr/>
        <a:lstStyle/>
        <a:p>
          <a:endParaRPr lang="it-IT"/>
        </a:p>
      </dgm:t>
    </dgm:pt>
    <dgm:pt modelId="{95AADC03-146A-46DD-BEFA-355A6E92B179}">
      <dgm:prSet phldrT="[Testo]"/>
      <dgm:spPr/>
      <dgm:t>
        <a:bodyPr/>
        <a:lstStyle/>
        <a:p>
          <a:r>
            <a:rPr lang="en-US" dirty="0" smtClean="0"/>
            <a:t>2001, </a:t>
          </a:r>
          <a:r>
            <a:rPr lang="en-US" dirty="0" err="1" smtClean="0"/>
            <a:t>Convenzione</a:t>
          </a:r>
          <a:r>
            <a:rPr lang="en-US" dirty="0" smtClean="0"/>
            <a:t> </a:t>
          </a:r>
          <a:r>
            <a:rPr lang="en-US" dirty="0" err="1" smtClean="0"/>
            <a:t>sul</a:t>
          </a:r>
          <a:r>
            <a:rPr lang="en-US" dirty="0" smtClean="0"/>
            <a:t> Cybercrime e </a:t>
          </a:r>
          <a:r>
            <a:rPr lang="en-US" dirty="0" err="1" smtClean="0"/>
            <a:t>suo</a:t>
          </a:r>
          <a:r>
            <a:rPr lang="en-US" dirty="0" smtClean="0"/>
            <a:t> </a:t>
          </a:r>
          <a:r>
            <a:rPr lang="en-US" dirty="0" err="1" smtClean="0"/>
            <a:t>Protocollo</a:t>
          </a:r>
          <a:r>
            <a:rPr lang="en-US" dirty="0" smtClean="0"/>
            <a:t> </a:t>
          </a:r>
          <a:r>
            <a:rPr lang="en-US" dirty="0" err="1" smtClean="0"/>
            <a:t>addizionale</a:t>
          </a:r>
          <a:r>
            <a:rPr lang="en-US" dirty="0" smtClean="0"/>
            <a:t>;</a:t>
          </a:r>
          <a:endParaRPr lang="it-IT" dirty="0"/>
        </a:p>
      </dgm:t>
    </dgm:pt>
    <dgm:pt modelId="{99B53FAE-C947-47BE-84E2-D527415F3671}" type="parTrans" cxnId="{9EE1661A-FDFF-45E7-9D76-2F5344F73E90}">
      <dgm:prSet/>
      <dgm:spPr/>
      <dgm:t>
        <a:bodyPr/>
        <a:lstStyle/>
        <a:p>
          <a:endParaRPr lang="it-IT"/>
        </a:p>
      </dgm:t>
    </dgm:pt>
    <dgm:pt modelId="{2A1E20DF-B30D-47BA-991B-F58DC9124FC8}" type="sibTrans" cxnId="{9EE1661A-FDFF-45E7-9D76-2F5344F73E90}">
      <dgm:prSet/>
      <dgm:spPr/>
      <dgm:t>
        <a:bodyPr/>
        <a:lstStyle/>
        <a:p>
          <a:endParaRPr lang="it-IT"/>
        </a:p>
      </dgm:t>
    </dgm:pt>
    <dgm:pt modelId="{009730D0-42B6-4459-AB34-9C07A067BAE4}">
      <dgm:prSet phldrT="[Testo]"/>
      <dgm:spPr/>
      <dgm:t>
        <a:bodyPr/>
        <a:lstStyle/>
        <a:p>
          <a:r>
            <a:rPr lang="en-US" dirty="0" smtClean="0"/>
            <a:t>2016, </a:t>
          </a:r>
          <a:r>
            <a:rPr lang="en-US" dirty="0" err="1" smtClean="0"/>
            <a:t>Strategia</a:t>
          </a:r>
          <a:r>
            <a:rPr lang="en-US" dirty="0" smtClean="0"/>
            <a:t> 2016-2020 sui </a:t>
          </a:r>
          <a:r>
            <a:rPr lang="en-US" dirty="0" err="1" smtClean="0"/>
            <a:t>diritti</a:t>
          </a:r>
          <a:r>
            <a:rPr lang="en-US" dirty="0" smtClean="0"/>
            <a:t> </a:t>
          </a:r>
          <a:r>
            <a:rPr lang="en-US" dirty="0" err="1" smtClean="0"/>
            <a:t>dell’infanzia</a:t>
          </a:r>
          <a:r>
            <a:rPr lang="en-US" dirty="0" smtClean="0"/>
            <a:t>;</a:t>
          </a:r>
          <a:endParaRPr lang="it-IT" dirty="0"/>
        </a:p>
      </dgm:t>
    </dgm:pt>
    <dgm:pt modelId="{F97AD37B-09D5-4894-86C1-2A1E17C4CDB8}" type="parTrans" cxnId="{D19317EF-2705-4641-9A10-CC367C41ADCF}">
      <dgm:prSet/>
      <dgm:spPr/>
      <dgm:t>
        <a:bodyPr/>
        <a:lstStyle/>
        <a:p>
          <a:endParaRPr lang="it-IT"/>
        </a:p>
      </dgm:t>
    </dgm:pt>
    <dgm:pt modelId="{AA3C6C5F-025F-4682-9297-1B9CE65A577A}" type="sibTrans" cxnId="{D19317EF-2705-4641-9A10-CC367C41ADCF}">
      <dgm:prSet/>
      <dgm:spPr/>
      <dgm:t>
        <a:bodyPr/>
        <a:lstStyle/>
        <a:p>
          <a:endParaRPr lang="it-IT"/>
        </a:p>
      </dgm:t>
    </dgm:pt>
    <dgm:pt modelId="{A368E815-E225-4566-8926-B015E061E0DB}">
      <dgm:prSet phldrT="[Testo]"/>
      <dgm:spPr/>
      <dgm:t>
        <a:bodyPr/>
        <a:lstStyle/>
        <a:p>
          <a:r>
            <a:rPr lang="it-IT" dirty="0" smtClean="0"/>
            <a:t>Varie iniziative (e.g. </a:t>
          </a:r>
          <a:r>
            <a:rPr lang="it-IT" i="1" dirty="0" err="1" smtClean="0"/>
            <a:t>NoHate</a:t>
          </a:r>
          <a:r>
            <a:rPr lang="it-IT" i="1" dirty="0" smtClean="0"/>
            <a:t> Speech </a:t>
          </a:r>
          <a:r>
            <a:rPr lang="it-IT" i="1" dirty="0" err="1" smtClean="0"/>
            <a:t>Movement</a:t>
          </a:r>
          <a:r>
            <a:rPr lang="it-IT" dirty="0" smtClean="0"/>
            <a:t>)</a:t>
          </a:r>
          <a:endParaRPr lang="it-IT" dirty="0"/>
        </a:p>
      </dgm:t>
    </dgm:pt>
    <dgm:pt modelId="{9B8F69A9-D5AF-4AB4-9A9C-DFB7B7D2BCF5}" type="parTrans" cxnId="{E509E5F9-3EE1-419D-9851-753ADD57AE59}">
      <dgm:prSet/>
      <dgm:spPr/>
      <dgm:t>
        <a:bodyPr/>
        <a:lstStyle/>
        <a:p>
          <a:endParaRPr lang="it-IT"/>
        </a:p>
      </dgm:t>
    </dgm:pt>
    <dgm:pt modelId="{04BB76EC-8CE9-4DF6-993A-FE7D1B5C56AF}" type="sibTrans" cxnId="{E509E5F9-3EE1-419D-9851-753ADD57AE59}">
      <dgm:prSet/>
      <dgm:spPr/>
      <dgm:t>
        <a:bodyPr/>
        <a:lstStyle/>
        <a:p>
          <a:endParaRPr lang="it-IT"/>
        </a:p>
      </dgm:t>
    </dgm:pt>
    <dgm:pt modelId="{DBD06176-0A91-40A0-9F46-A3A236FFB6FB}" type="pres">
      <dgm:prSet presAssocID="{605BAD8B-769B-4966-A053-9EEFDAED03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93D73-035D-4F67-80CD-AC55A318BCAC}" type="pres">
      <dgm:prSet presAssocID="{6AAE6214-F0D4-492A-AF07-6C11C6506BF5}" presName="parentLin" presStyleCnt="0"/>
      <dgm:spPr/>
      <dgm:t>
        <a:bodyPr/>
        <a:lstStyle/>
        <a:p>
          <a:endParaRPr lang="en-US"/>
        </a:p>
      </dgm:t>
    </dgm:pt>
    <dgm:pt modelId="{C45900B5-57B4-4CC6-8B93-86673FF7D068}" type="pres">
      <dgm:prSet presAssocID="{6AAE6214-F0D4-492A-AF07-6C11C6506BF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BAB1F11-CD7E-4FB1-BDFB-310FEA41B74E}" type="pres">
      <dgm:prSet presAssocID="{6AAE6214-F0D4-492A-AF07-6C11C6506B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66C2B-A2D1-4DA0-88BA-971A4C5EC5DB}" type="pres">
      <dgm:prSet presAssocID="{6AAE6214-F0D4-492A-AF07-6C11C6506BF5}" presName="negativeSpace" presStyleCnt="0"/>
      <dgm:spPr/>
      <dgm:t>
        <a:bodyPr/>
        <a:lstStyle/>
        <a:p>
          <a:endParaRPr lang="en-US"/>
        </a:p>
      </dgm:t>
    </dgm:pt>
    <dgm:pt modelId="{66F2EE10-C4A3-4F10-9F46-52E067F6FEE2}" type="pres">
      <dgm:prSet presAssocID="{6AAE6214-F0D4-492A-AF07-6C11C6506BF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51A29-0F54-4AE2-ADEA-6CFB002E611A}" type="pres">
      <dgm:prSet presAssocID="{86336732-4C36-4280-9B39-BE0B2994EC1C}" presName="spaceBetweenRectangles" presStyleCnt="0"/>
      <dgm:spPr/>
      <dgm:t>
        <a:bodyPr/>
        <a:lstStyle/>
        <a:p>
          <a:endParaRPr lang="en-US"/>
        </a:p>
      </dgm:t>
    </dgm:pt>
    <dgm:pt modelId="{1E0F65A6-B5B3-486E-B8FA-F4F8FE9251C7}" type="pres">
      <dgm:prSet presAssocID="{1D86E1A5-C61C-408C-8EDD-6F0E8ADFB457}" presName="parentLin" presStyleCnt="0"/>
      <dgm:spPr/>
      <dgm:t>
        <a:bodyPr/>
        <a:lstStyle/>
        <a:p>
          <a:endParaRPr lang="en-US"/>
        </a:p>
      </dgm:t>
    </dgm:pt>
    <dgm:pt modelId="{63711BCF-C9E8-4B88-B82D-4D0B8A117725}" type="pres">
      <dgm:prSet presAssocID="{1D86E1A5-C61C-408C-8EDD-6F0E8ADFB45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433482D-1022-4E50-89F2-3AB60536B09F}" type="pres">
      <dgm:prSet presAssocID="{1D86E1A5-C61C-408C-8EDD-6F0E8ADFB4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2A2F1-BA4E-4476-A247-E95DDE067BC9}" type="pres">
      <dgm:prSet presAssocID="{1D86E1A5-C61C-408C-8EDD-6F0E8ADFB457}" presName="negativeSpace" presStyleCnt="0"/>
      <dgm:spPr/>
      <dgm:t>
        <a:bodyPr/>
        <a:lstStyle/>
        <a:p>
          <a:endParaRPr lang="en-US"/>
        </a:p>
      </dgm:t>
    </dgm:pt>
    <dgm:pt modelId="{10BB350D-23E5-41FD-8743-02D66CFB3BC5}" type="pres">
      <dgm:prSet presAssocID="{1D86E1A5-C61C-408C-8EDD-6F0E8ADFB45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91853-38BA-4B42-BD67-CF402CEAE56A}" srcId="{6AAE6214-F0D4-492A-AF07-6C11C6506BF5}" destId="{EE15140E-4F01-4E45-843A-08BEB94E0D69}" srcOrd="4" destOrd="0" parTransId="{D5D39F19-9982-4474-A0AA-E955E4368AA3}" sibTransId="{CE9B43F6-3744-4A22-972A-B65621A47ACE}"/>
    <dgm:cxn modelId="{70222C22-A683-471B-87B9-B156F1CAEFDA}" type="presOf" srcId="{EE15140E-4F01-4E45-843A-08BEB94E0D69}" destId="{66F2EE10-C4A3-4F10-9F46-52E067F6FEE2}" srcOrd="0" destOrd="4" presId="urn:microsoft.com/office/officeart/2005/8/layout/list1"/>
    <dgm:cxn modelId="{EF3D51C9-1470-492C-B407-47090F4CD93B}" srcId="{6AAE6214-F0D4-492A-AF07-6C11C6506BF5}" destId="{A7184933-BA5A-45F0-9408-4886DD66E0D6}" srcOrd="2" destOrd="0" parTransId="{A53BB674-16F0-4EA8-8BBB-2C635E5087A8}" sibTransId="{2F12EBBE-29AF-4AEB-8608-A773250C2D4C}"/>
    <dgm:cxn modelId="{FCD6590B-D412-4447-828A-95A7E7EC4FD7}" type="presOf" srcId="{6AAE6214-F0D4-492A-AF07-6C11C6506BF5}" destId="{8BAB1F11-CD7E-4FB1-BDFB-310FEA41B74E}" srcOrd="1" destOrd="0" presId="urn:microsoft.com/office/officeart/2005/8/layout/list1"/>
    <dgm:cxn modelId="{CDF57DE4-72E3-41D6-A485-8AB9B95EF312}" type="presOf" srcId="{588D7584-8953-49A3-A95F-7150DE994C09}" destId="{66F2EE10-C4A3-4F10-9F46-52E067F6FEE2}" srcOrd="0" destOrd="1" presId="urn:microsoft.com/office/officeart/2005/8/layout/list1"/>
    <dgm:cxn modelId="{2B94395B-7819-4B39-B831-954D8EAB49AF}" type="presOf" srcId="{F05918DB-701B-4971-9CB0-FB301EC4ECC0}" destId="{66F2EE10-C4A3-4F10-9F46-52E067F6FEE2}" srcOrd="0" destOrd="0" presId="urn:microsoft.com/office/officeart/2005/8/layout/list1"/>
    <dgm:cxn modelId="{80A4E6C1-A146-4703-B6E9-BFE6D77CF7B5}" type="presOf" srcId="{A368E815-E225-4566-8926-B015E061E0DB}" destId="{10BB350D-23E5-41FD-8743-02D66CFB3BC5}" srcOrd="0" destOrd="1" presId="urn:microsoft.com/office/officeart/2005/8/layout/list1"/>
    <dgm:cxn modelId="{D19317EF-2705-4641-9A10-CC367C41ADCF}" srcId="{1D86E1A5-C61C-408C-8EDD-6F0E8ADFB457}" destId="{009730D0-42B6-4459-AB34-9C07A067BAE4}" srcOrd="0" destOrd="0" parTransId="{F97AD37B-09D5-4894-86C1-2A1E17C4CDB8}" sibTransId="{AA3C6C5F-025F-4682-9297-1B9CE65A577A}"/>
    <dgm:cxn modelId="{DAA7C0E2-8DD1-42C1-AF08-116320F44A36}" type="presOf" srcId="{1D86E1A5-C61C-408C-8EDD-6F0E8ADFB457}" destId="{C433482D-1022-4E50-89F2-3AB60536B09F}" srcOrd="1" destOrd="0" presId="urn:microsoft.com/office/officeart/2005/8/layout/list1"/>
    <dgm:cxn modelId="{1263110C-3E48-4CB9-8905-E5539EB0B6EA}" srcId="{605BAD8B-769B-4966-A053-9EEFDAED03F4}" destId="{1D86E1A5-C61C-408C-8EDD-6F0E8ADFB457}" srcOrd="1" destOrd="0" parTransId="{698923CD-2CF2-4D01-BD00-680B4EA47C42}" sibTransId="{988BBE7A-8C2B-4585-AE04-C334ED728B73}"/>
    <dgm:cxn modelId="{E509E5F9-3EE1-419D-9851-753ADD57AE59}" srcId="{1D86E1A5-C61C-408C-8EDD-6F0E8ADFB457}" destId="{A368E815-E225-4566-8926-B015E061E0DB}" srcOrd="1" destOrd="0" parTransId="{9B8F69A9-D5AF-4AB4-9A9C-DFB7B7D2BCF5}" sibTransId="{04BB76EC-8CE9-4DF6-993A-FE7D1B5C56AF}"/>
    <dgm:cxn modelId="{977BEEDC-306C-4BE9-8C50-03CC60E20634}" srcId="{605BAD8B-769B-4966-A053-9EEFDAED03F4}" destId="{6AAE6214-F0D4-492A-AF07-6C11C6506BF5}" srcOrd="0" destOrd="0" parTransId="{642FC35F-BF20-4728-8250-84682C3B606A}" sibTransId="{86336732-4C36-4280-9B39-BE0B2994EC1C}"/>
    <dgm:cxn modelId="{9EE1661A-FDFF-45E7-9D76-2F5344F73E90}" srcId="{6AAE6214-F0D4-492A-AF07-6C11C6506BF5}" destId="{95AADC03-146A-46DD-BEFA-355A6E92B179}" srcOrd="3" destOrd="0" parTransId="{99B53FAE-C947-47BE-84E2-D527415F3671}" sibTransId="{2A1E20DF-B30D-47BA-991B-F58DC9124FC8}"/>
    <dgm:cxn modelId="{B0AA836C-AD89-49A3-B178-61B083323C32}" type="presOf" srcId="{6AAE6214-F0D4-492A-AF07-6C11C6506BF5}" destId="{C45900B5-57B4-4CC6-8B93-86673FF7D068}" srcOrd="0" destOrd="0" presId="urn:microsoft.com/office/officeart/2005/8/layout/list1"/>
    <dgm:cxn modelId="{1825E6B6-FA40-41D0-9121-8E20381F2B43}" type="presOf" srcId="{95AADC03-146A-46DD-BEFA-355A6E92B179}" destId="{66F2EE10-C4A3-4F10-9F46-52E067F6FEE2}" srcOrd="0" destOrd="3" presId="urn:microsoft.com/office/officeart/2005/8/layout/list1"/>
    <dgm:cxn modelId="{D6DB448C-C863-402B-97B5-745B5E1F8A8D}" srcId="{6AAE6214-F0D4-492A-AF07-6C11C6506BF5}" destId="{F05918DB-701B-4971-9CB0-FB301EC4ECC0}" srcOrd="0" destOrd="0" parTransId="{2D1768ED-575A-4510-B597-9531982F03A2}" sibTransId="{2B732FAC-88EF-4E96-ACE0-9C5C77E08816}"/>
    <dgm:cxn modelId="{EF411A0D-46C4-4F26-8A93-42B7EF2B99E4}" srcId="{6AAE6214-F0D4-492A-AF07-6C11C6506BF5}" destId="{588D7584-8953-49A3-A95F-7150DE994C09}" srcOrd="1" destOrd="0" parTransId="{6A9643CF-BB0E-43F6-B495-CBA627E844EE}" sibTransId="{CCE283F1-AF20-42FE-86D5-359699E1078D}"/>
    <dgm:cxn modelId="{CFB4130F-B9AE-4C22-B7BC-1D52FED777E8}" type="presOf" srcId="{1D86E1A5-C61C-408C-8EDD-6F0E8ADFB457}" destId="{63711BCF-C9E8-4B88-B82D-4D0B8A117725}" srcOrd="0" destOrd="0" presId="urn:microsoft.com/office/officeart/2005/8/layout/list1"/>
    <dgm:cxn modelId="{C55A15D6-9148-41F6-9C73-B6B06C76E3A7}" type="presOf" srcId="{009730D0-42B6-4459-AB34-9C07A067BAE4}" destId="{10BB350D-23E5-41FD-8743-02D66CFB3BC5}" srcOrd="0" destOrd="0" presId="urn:microsoft.com/office/officeart/2005/8/layout/list1"/>
    <dgm:cxn modelId="{B646AC08-B2A6-4672-BBEB-B9D46568B004}" type="presOf" srcId="{605BAD8B-769B-4966-A053-9EEFDAED03F4}" destId="{DBD06176-0A91-40A0-9F46-A3A236FFB6FB}" srcOrd="0" destOrd="0" presId="urn:microsoft.com/office/officeart/2005/8/layout/list1"/>
    <dgm:cxn modelId="{63C93357-CE0B-4FEF-80CC-E2FAA8989063}" type="presOf" srcId="{A7184933-BA5A-45F0-9408-4886DD66E0D6}" destId="{66F2EE10-C4A3-4F10-9F46-52E067F6FEE2}" srcOrd="0" destOrd="2" presId="urn:microsoft.com/office/officeart/2005/8/layout/list1"/>
    <dgm:cxn modelId="{06D01A60-561E-4D00-8FD1-17520841AFE5}" type="presParOf" srcId="{DBD06176-0A91-40A0-9F46-A3A236FFB6FB}" destId="{70193D73-035D-4F67-80CD-AC55A318BCAC}" srcOrd="0" destOrd="0" presId="urn:microsoft.com/office/officeart/2005/8/layout/list1"/>
    <dgm:cxn modelId="{1297A6B3-6844-4A61-84FC-974575C620E8}" type="presParOf" srcId="{70193D73-035D-4F67-80CD-AC55A318BCAC}" destId="{C45900B5-57B4-4CC6-8B93-86673FF7D068}" srcOrd="0" destOrd="0" presId="urn:microsoft.com/office/officeart/2005/8/layout/list1"/>
    <dgm:cxn modelId="{9CA6A819-1B7A-43FE-9143-B53D70F53829}" type="presParOf" srcId="{70193D73-035D-4F67-80CD-AC55A318BCAC}" destId="{8BAB1F11-CD7E-4FB1-BDFB-310FEA41B74E}" srcOrd="1" destOrd="0" presId="urn:microsoft.com/office/officeart/2005/8/layout/list1"/>
    <dgm:cxn modelId="{1138F5DA-ACDD-443D-B4FC-582C777522AD}" type="presParOf" srcId="{DBD06176-0A91-40A0-9F46-A3A236FFB6FB}" destId="{A2366C2B-A2D1-4DA0-88BA-971A4C5EC5DB}" srcOrd="1" destOrd="0" presId="urn:microsoft.com/office/officeart/2005/8/layout/list1"/>
    <dgm:cxn modelId="{2BAB59E2-3664-4930-98E7-FA1815539806}" type="presParOf" srcId="{DBD06176-0A91-40A0-9F46-A3A236FFB6FB}" destId="{66F2EE10-C4A3-4F10-9F46-52E067F6FEE2}" srcOrd="2" destOrd="0" presId="urn:microsoft.com/office/officeart/2005/8/layout/list1"/>
    <dgm:cxn modelId="{D44C8F26-1308-47B3-B076-0C39267CD5CA}" type="presParOf" srcId="{DBD06176-0A91-40A0-9F46-A3A236FFB6FB}" destId="{14551A29-0F54-4AE2-ADEA-6CFB002E611A}" srcOrd="3" destOrd="0" presId="urn:microsoft.com/office/officeart/2005/8/layout/list1"/>
    <dgm:cxn modelId="{684DC52A-A715-49E1-871C-5895F24352BB}" type="presParOf" srcId="{DBD06176-0A91-40A0-9F46-A3A236FFB6FB}" destId="{1E0F65A6-B5B3-486E-B8FA-F4F8FE9251C7}" srcOrd="4" destOrd="0" presId="urn:microsoft.com/office/officeart/2005/8/layout/list1"/>
    <dgm:cxn modelId="{32B6E2B8-C67F-4A6C-B9CB-8BA6BF70FC4B}" type="presParOf" srcId="{1E0F65A6-B5B3-486E-B8FA-F4F8FE9251C7}" destId="{63711BCF-C9E8-4B88-B82D-4D0B8A117725}" srcOrd="0" destOrd="0" presId="urn:microsoft.com/office/officeart/2005/8/layout/list1"/>
    <dgm:cxn modelId="{A1F0DB35-FCD9-4B9F-8AC8-7DB75B0448C5}" type="presParOf" srcId="{1E0F65A6-B5B3-486E-B8FA-F4F8FE9251C7}" destId="{C433482D-1022-4E50-89F2-3AB60536B09F}" srcOrd="1" destOrd="0" presId="urn:microsoft.com/office/officeart/2005/8/layout/list1"/>
    <dgm:cxn modelId="{8C527980-1D35-4730-B392-97415204A47A}" type="presParOf" srcId="{DBD06176-0A91-40A0-9F46-A3A236FFB6FB}" destId="{A452A2F1-BA4E-4476-A247-E95DDE067BC9}" srcOrd="5" destOrd="0" presId="urn:microsoft.com/office/officeart/2005/8/layout/list1"/>
    <dgm:cxn modelId="{11CC0893-3EDC-4BE8-9596-F9BF749B8134}" type="presParOf" srcId="{DBD06176-0A91-40A0-9F46-A3A236FFB6FB}" destId="{10BB350D-23E5-41FD-8743-02D66CFB3BC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649459-EBCD-4960-9292-F0DE1948CBF3}" type="doc">
      <dgm:prSet loTypeId="urn:microsoft.com/office/officeart/2005/8/layout/list1" loCatId="list" qsTypeId="urn:microsoft.com/office/officeart/2005/8/quickstyle/simple1#3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497923-EE74-42D6-9F42-A1444CAB49C8}">
      <dgm:prSet phldrT="[Testo]"/>
      <dgm:spPr/>
      <dgm:t>
        <a:bodyPr/>
        <a:lstStyle/>
        <a:p>
          <a:pPr algn="just"/>
          <a:r>
            <a:rPr lang="it-IT" b="0" dirty="0" smtClean="0"/>
            <a:t>2007, Trattato di Lisbona, art. 3</a:t>
          </a:r>
          <a:endParaRPr lang="it-IT" b="0" dirty="0"/>
        </a:p>
      </dgm:t>
    </dgm:pt>
    <dgm:pt modelId="{91F90130-1149-4A89-B34A-68585632BB52}" type="parTrans" cxnId="{09B0214C-7BA5-48AE-B2FC-0A90D3B63E3A}">
      <dgm:prSet/>
      <dgm:spPr/>
      <dgm:t>
        <a:bodyPr/>
        <a:lstStyle/>
        <a:p>
          <a:endParaRPr lang="it-IT"/>
        </a:p>
      </dgm:t>
    </dgm:pt>
    <dgm:pt modelId="{25701CAF-4DF3-4B0A-9F52-1C66830939D1}" type="sibTrans" cxnId="{09B0214C-7BA5-48AE-B2FC-0A90D3B63E3A}">
      <dgm:prSet/>
      <dgm:spPr/>
      <dgm:t>
        <a:bodyPr/>
        <a:lstStyle/>
        <a:p>
          <a:endParaRPr lang="it-IT"/>
        </a:p>
      </dgm:t>
    </dgm:pt>
    <dgm:pt modelId="{7455C4DB-6B25-4FE5-9D43-2B7F5F801875}">
      <dgm:prSet phldrT="[Testo]"/>
      <dgm:spPr/>
      <dgm:t>
        <a:bodyPr/>
        <a:lstStyle/>
        <a:p>
          <a:r>
            <a:rPr lang="it-IT" b="1" dirty="0" smtClean="0"/>
            <a:t>MISURE NON VINCOLANTI</a:t>
          </a:r>
          <a:endParaRPr lang="it-IT" b="1" dirty="0"/>
        </a:p>
      </dgm:t>
    </dgm:pt>
    <dgm:pt modelId="{D5836E9A-E1AF-4346-BD45-08DB186E3AF2}" type="parTrans" cxnId="{5EC62950-9F40-493C-8A4E-224AE6E44343}">
      <dgm:prSet/>
      <dgm:spPr/>
      <dgm:t>
        <a:bodyPr/>
        <a:lstStyle/>
        <a:p>
          <a:endParaRPr lang="it-IT"/>
        </a:p>
      </dgm:t>
    </dgm:pt>
    <dgm:pt modelId="{3BF6D67D-4C71-458A-9718-43916E9F412B}" type="sibTrans" cxnId="{5EC62950-9F40-493C-8A4E-224AE6E44343}">
      <dgm:prSet/>
      <dgm:spPr/>
      <dgm:t>
        <a:bodyPr/>
        <a:lstStyle/>
        <a:p>
          <a:endParaRPr lang="it-IT"/>
        </a:p>
      </dgm:t>
    </dgm:pt>
    <dgm:pt modelId="{EA41C433-ABD1-46A2-A76B-2F8ED3278B23}">
      <dgm:prSet phldrT="[Testo]"/>
      <dgm:spPr/>
      <dgm:t>
        <a:bodyPr/>
        <a:lstStyle/>
        <a:p>
          <a:pPr algn="just"/>
          <a:r>
            <a:rPr lang="it-IT" b="1" smtClean="0"/>
            <a:t>MISURE VINCOLANTI</a:t>
          </a:r>
          <a:endParaRPr lang="it-IT" b="1" dirty="0"/>
        </a:p>
      </dgm:t>
    </dgm:pt>
    <dgm:pt modelId="{C4EBEA2B-A2F8-4708-98EF-111A88052D32}" type="parTrans" cxnId="{D276D0FD-A3F1-4831-BC8F-3CAB19F0B804}">
      <dgm:prSet/>
      <dgm:spPr/>
      <dgm:t>
        <a:bodyPr/>
        <a:lstStyle/>
        <a:p>
          <a:endParaRPr lang="it-IT"/>
        </a:p>
      </dgm:t>
    </dgm:pt>
    <dgm:pt modelId="{D6B9ED77-88F2-44B5-9B30-0B7F3DEB6116}" type="sibTrans" cxnId="{D276D0FD-A3F1-4831-BC8F-3CAB19F0B804}">
      <dgm:prSet/>
      <dgm:spPr/>
      <dgm:t>
        <a:bodyPr/>
        <a:lstStyle/>
        <a:p>
          <a:endParaRPr lang="it-IT"/>
        </a:p>
      </dgm:t>
    </dgm:pt>
    <dgm:pt modelId="{8206FA46-D27C-41C8-B742-7B45E7966368}">
      <dgm:prSet phldrT="[Testo]"/>
      <dgm:spPr/>
      <dgm:t>
        <a:bodyPr/>
        <a:lstStyle/>
        <a:p>
          <a:pPr algn="just"/>
          <a:r>
            <a:rPr lang="en-US" b="0" dirty="0" smtClean="0"/>
            <a:t>2011, </a:t>
          </a:r>
          <a:r>
            <a:rPr lang="en-US" b="0" dirty="0" err="1" smtClean="0"/>
            <a:t>Direttiva</a:t>
          </a:r>
          <a:r>
            <a:rPr lang="en-US" b="0" dirty="0" smtClean="0"/>
            <a:t> </a:t>
          </a:r>
          <a:r>
            <a:rPr lang="en-US" b="0" dirty="0" err="1" smtClean="0"/>
            <a:t>Europea</a:t>
          </a:r>
          <a:r>
            <a:rPr lang="en-US" b="0" dirty="0" smtClean="0"/>
            <a:t> </a:t>
          </a:r>
          <a:r>
            <a:rPr lang="en-US" b="0" dirty="0" err="1" smtClean="0"/>
            <a:t>contro</a:t>
          </a:r>
          <a:r>
            <a:rPr lang="en-US" b="0" dirty="0" smtClean="0"/>
            <a:t> </a:t>
          </a:r>
          <a:r>
            <a:rPr lang="en-US" b="0" dirty="0" err="1" smtClean="0"/>
            <a:t>l’abuso</a:t>
          </a:r>
          <a:r>
            <a:rPr lang="en-US" b="0" dirty="0" smtClean="0"/>
            <a:t> e lo </a:t>
          </a:r>
          <a:r>
            <a:rPr lang="en-US" b="0" dirty="0" err="1" smtClean="0"/>
            <a:t>sfruttamento</a:t>
          </a:r>
          <a:r>
            <a:rPr lang="en-US" b="0" dirty="0" smtClean="0"/>
            <a:t> </a:t>
          </a:r>
          <a:r>
            <a:rPr lang="en-US" b="0" dirty="0" err="1" smtClean="0"/>
            <a:t>sessuale</a:t>
          </a:r>
          <a:r>
            <a:rPr lang="en-US" b="0" dirty="0" smtClean="0"/>
            <a:t> </a:t>
          </a:r>
          <a:r>
            <a:rPr lang="en-US" b="0" dirty="0" err="1" smtClean="0"/>
            <a:t>dei</a:t>
          </a:r>
          <a:r>
            <a:rPr lang="en-US" b="0" dirty="0" smtClean="0"/>
            <a:t> </a:t>
          </a:r>
          <a:r>
            <a:rPr lang="en-US" b="0" dirty="0" err="1" smtClean="0"/>
            <a:t>minori</a:t>
          </a:r>
          <a:r>
            <a:rPr lang="en-US" b="0" dirty="0" smtClean="0"/>
            <a:t> ;</a:t>
          </a:r>
          <a:endParaRPr lang="it-IT" b="0" dirty="0"/>
        </a:p>
      </dgm:t>
    </dgm:pt>
    <dgm:pt modelId="{8DD56DED-BC1D-48F3-B5D9-0792FE1FD6CA}" type="parTrans" cxnId="{1FCD0BD5-A4EB-43A2-B56D-21A17D751D71}">
      <dgm:prSet/>
      <dgm:spPr/>
      <dgm:t>
        <a:bodyPr/>
        <a:lstStyle/>
        <a:p>
          <a:endParaRPr lang="it-IT"/>
        </a:p>
      </dgm:t>
    </dgm:pt>
    <dgm:pt modelId="{4F009FDB-8590-4E30-AB60-65ED9BFB61B8}" type="sibTrans" cxnId="{1FCD0BD5-A4EB-43A2-B56D-21A17D751D71}">
      <dgm:prSet/>
      <dgm:spPr/>
      <dgm:t>
        <a:bodyPr/>
        <a:lstStyle/>
        <a:p>
          <a:endParaRPr lang="it-IT"/>
        </a:p>
      </dgm:t>
    </dgm:pt>
    <dgm:pt modelId="{ED23C8A5-32B3-4169-93F0-675161BBC9BA}">
      <dgm:prSet/>
      <dgm:spPr/>
      <dgm:t>
        <a:bodyPr/>
        <a:lstStyle/>
        <a:p>
          <a:pPr algn="just"/>
          <a:r>
            <a:rPr lang="en-US" b="0" dirty="0" smtClean="0"/>
            <a:t>2016, </a:t>
          </a:r>
          <a:r>
            <a:rPr lang="en-US" b="0" dirty="0" err="1" smtClean="0"/>
            <a:t>Direttiva</a:t>
          </a:r>
          <a:r>
            <a:rPr lang="en-US" b="0" dirty="0" smtClean="0"/>
            <a:t> </a:t>
          </a:r>
          <a:r>
            <a:rPr lang="it-IT" b="0" i="0" dirty="0" smtClean="0"/>
            <a:t>sulle garanzie procedurali per i minori indagati o imputati in procedimenti penali</a:t>
          </a:r>
          <a:r>
            <a:rPr lang="en-US" b="0" dirty="0" smtClean="0"/>
            <a:t>;</a:t>
          </a:r>
        </a:p>
      </dgm:t>
    </dgm:pt>
    <dgm:pt modelId="{A0678606-89C6-4CE1-BE8B-74FC57D37600}" type="parTrans" cxnId="{30A5C5B2-E3E2-47AF-9D2B-3EE8E825DF31}">
      <dgm:prSet/>
      <dgm:spPr/>
      <dgm:t>
        <a:bodyPr/>
        <a:lstStyle/>
        <a:p>
          <a:endParaRPr lang="it-IT"/>
        </a:p>
      </dgm:t>
    </dgm:pt>
    <dgm:pt modelId="{EA3F00BC-5625-4842-858D-14A7055957EF}" type="sibTrans" cxnId="{30A5C5B2-E3E2-47AF-9D2B-3EE8E825DF31}">
      <dgm:prSet/>
      <dgm:spPr/>
      <dgm:t>
        <a:bodyPr/>
        <a:lstStyle/>
        <a:p>
          <a:endParaRPr lang="it-IT"/>
        </a:p>
      </dgm:t>
    </dgm:pt>
    <dgm:pt modelId="{7BA6E4D3-818E-45B2-B40A-C1255411ABF8}">
      <dgm:prSet/>
      <dgm:spPr/>
      <dgm:t>
        <a:bodyPr/>
        <a:lstStyle/>
        <a:p>
          <a:pPr algn="just"/>
          <a:r>
            <a:rPr lang="en-US" b="0" dirty="0" smtClean="0"/>
            <a:t>2016, </a:t>
          </a:r>
          <a:r>
            <a:rPr lang="it-IT" b="0" dirty="0" smtClean="0"/>
            <a:t>Regolamento generale sul trattamento dei dati personali;</a:t>
          </a:r>
        </a:p>
      </dgm:t>
    </dgm:pt>
    <dgm:pt modelId="{672BAD4A-52FD-4CBF-B962-A9492249E99D}" type="parTrans" cxnId="{D692002C-860A-4791-95B3-848B0763462B}">
      <dgm:prSet/>
      <dgm:spPr/>
      <dgm:t>
        <a:bodyPr/>
        <a:lstStyle/>
        <a:p>
          <a:endParaRPr lang="it-IT"/>
        </a:p>
      </dgm:t>
    </dgm:pt>
    <dgm:pt modelId="{8A0B0A74-FE1C-48F7-A50D-798F632FF027}" type="sibTrans" cxnId="{D692002C-860A-4791-95B3-848B0763462B}">
      <dgm:prSet/>
      <dgm:spPr/>
      <dgm:t>
        <a:bodyPr/>
        <a:lstStyle/>
        <a:p>
          <a:endParaRPr lang="it-IT"/>
        </a:p>
      </dgm:t>
    </dgm:pt>
    <dgm:pt modelId="{88431426-3651-4D01-91D5-AF4C4BFB646C}">
      <dgm:prSet phldrT="[Testo]"/>
      <dgm:spPr/>
      <dgm:t>
        <a:bodyPr/>
        <a:lstStyle/>
        <a:p>
          <a:pPr algn="just"/>
          <a:r>
            <a:rPr lang="en-US" dirty="0" smtClean="0"/>
            <a:t>2011, Agenda </a:t>
          </a:r>
          <a:r>
            <a:rPr lang="en-US" dirty="0" err="1" smtClean="0"/>
            <a:t>dell’Unione</a:t>
          </a:r>
          <a:r>
            <a:rPr lang="en-US" dirty="0" smtClean="0"/>
            <a:t> </a:t>
          </a:r>
          <a:r>
            <a:rPr lang="en-US" dirty="0" err="1" smtClean="0"/>
            <a:t>Europea</a:t>
          </a:r>
          <a:r>
            <a:rPr lang="en-US" dirty="0" smtClean="0"/>
            <a:t> per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diritti</a:t>
          </a:r>
          <a:r>
            <a:rPr lang="en-US" dirty="0" smtClean="0"/>
            <a:t> </a:t>
          </a:r>
          <a:r>
            <a:rPr lang="en-US" dirty="0" err="1" smtClean="0"/>
            <a:t>dell’infanzia</a:t>
          </a:r>
          <a:r>
            <a:rPr lang="en-US" dirty="0" smtClean="0"/>
            <a:t> (2011-2014);</a:t>
          </a:r>
          <a:endParaRPr lang="it-IT" dirty="0"/>
        </a:p>
      </dgm:t>
    </dgm:pt>
    <dgm:pt modelId="{68A5F4C3-D1C5-4335-B788-462EA35945E9}" type="parTrans" cxnId="{D8DC4EE9-955A-4407-85AB-1AD0B6A9CE4B}">
      <dgm:prSet/>
      <dgm:spPr/>
      <dgm:t>
        <a:bodyPr/>
        <a:lstStyle/>
        <a:p>
          <a:endParaRPr lang="it-IT"/>
        </a:p>
      </dgm:t>
    </dgm:pt>
    <dgm:pt modelId="{8E44EF90-D32B-4D45-813F-CEB4FE7B9AD1}" type="sibTrans" cxnId="{D8DC4EE9-955A-4407-85AB-1AD0B6A9CE4B}">
      <dgm:prSet/>
      <dgm:spPr/>
      <dgm:t>
        <a:bodyPr/>
        <a:lstStyle/>
        <a:p>
          <a:endParaRPr lang="it-IT"/>
        </a:p>
      </dgm:t>
    </dgm:pt>
    <dgm:pt modelId="{23E58C6C-BC3A-4D3E-9E0E-5869D506E9F8}">
      <dgm:prSet/>
      <dgm:spPr/>
      <dgm:t>
        <a:bodyPr/>
        <a:lstStyle/>
        <a:p>
          <a:pPr algn="just"/>
          <a:r>
            <a:rPr lang="en-US" dirty="0" smtClean="0"/>
            <a:t>2012, </a:t>
          </a:r>
          <a:r>
            <a:rPr lang="en-US" dirty="0" err="1" smtClean="0"/>
            <a:t>Strategia</a:t>
          </a:r>
          <a:r>
            <a:rPr lang="en-US" dirty="0" smtClean="0"/>
            <a:t> </a:t>
          </a:r>
          <a:r>
            <a:rPr lang="en-US" dirty="0" err="1" smtClean="0"/>
            <a:t>della</a:t>
          </a:r>
          <a:r>
            <a:rPr lang="en-US" dirty="0" smtClean="0"/>
            <a:t> </a:t>
          </a:r>
          <a:r>
            <a:rPr lang="en-US" dirty="0" err="1" smtClean="0"/>
            <a:t>Commissione</a:t>
          </a:r>
          <a:r>
            <a:rPr lang="en-US" dirty="0" smtClean="0"/>
            <a:t> </a:t>
          </a:r>
          <a:r>
            <a:rPr lang="en-US" dirty="0" err="1" smtClean="0"/>
            <a:t>Europea</a:t>
          </a:r>
          <a:r>
            <a:rPr lang="en-US" dirty="0" smtClean="0"/>
            <a:t> “Better Internet for Kids” (BIK);</a:t>
          </a:r>
        </a:p>
      </dgm:t>
    </dgm:pt>
    <dgm:pt modelId="{2FE97086-5096-44AE-82EA-A664129A0BFB}" type="parTrans" cxnId="{64FD69E6-8C2F-4BA7-984B-C34F4B837E0A}">
      <dgm:prSet/>
      <dgm:spPr/>
      <dgm:t>
        <a:bodyPr/>
        <a:lstStyle/>
        <a:p>
          <a:endParaRPr lang="it-IT"/>
        </a:p>
      </dgm:t>
    </dgm:pt>
    <dgm:pt modelId="{D6DA8B40-0578-4337-AFCD-9C61EB4731A5}" type="sibTrans" cxnId="{64FD69E6-8C2F-4BA7-984B-C34F4B837E0A}">
      <dgm:prSet/>
      <dgm:spPr/>
      <dgm:t>
        <a:bodyPr/>
        <a:lstStyle/>
        <a:p>
          <a:endParaRPr lang="it-IT"/>
        </a:p>
      </dgm:t>
    </dgm:pt>
    <dgm:pt modelId="{37C6EBD8-2FC1-46E6-BDE1-A0A05FC05E52}">
      <dgm:prSet/>
      <dgm:spPr/>
      <dgm:t>
        <a:bodyPr/>
        <a:lstStyle/>
        <a:p>
          <a:pPr algn="just"/>
          <a:r>
            <a:rPr lang="en-US" dirty="0" err="1" smtClean="0"/>
            <a:t>Programmi</a:t>
          </a:r>
          <a:r>
            <a:rPr lang="en-US" dirty="0" smtClean="0"/>
            <a:t> </a:t>
          </a:r>
          <a:r>
            <a:rPr lang="en-US" dirty="0" err="1" smtClean="0"/>
            <a:t>finanziati</a:t>
          </a:r>
          <a:r>
            <a:rPr lang="en-US" dirty="0" smtClean="0"/>
            <a:t> </a:t>
          </a:r>
          <a:r>
            <a:rPr lang="en-US" dirty="0" err="1" smtClean="0"/>
            <a:t>dall’Unione</a:t>
          </a:r>
          <a:r>
            <a:rPr lang="en-US" dirty="0" smtClean="0"/>
            <a:t> </a:t>
          </a:r>
          <a:r>
            <a:rPr lang="en-US" dirty="0" err="1" smtClean="0"/>
            <a:t>Europea</a:t>
          </a:r>
          <a:r>
            <a:rPr lang="en-US" dirty="0" smtClean="0"/>
            <a:t> (i.e. Safer Internet </a:t>
          </a:r>
          <a:r>
            <a:rPr lang="en-US" dirty="0" err="1" smtClean="0"/>
            <a:t>Programme</a:t>
          </a:r>
          <a:r>
            <a:rPr lang="en-US" dirty="0" smtClean="0"/>
            <a:t>)</a:t>
          </a:r>
        </a:p>
      </dgm:t>
    </dgm:pt>
    <dgm:pt modelId="{238153D4-3FF0-40A3-9B37-0304E1FDD24E}" type="parTrans" cxnId="{9C631CCF-4FC4-471D-9510-9F750500845C}">
      <dgm:prSet/>
      <dgm:spPr/>
      <dgm:t>
        <a:bodyPr/>
        <a:lstStyle/>
        <a:p>
          <a:endParaRPr lang="it-IT"/>
        </a:p>
      </dgm:t>
    </dgm:pt>
    <dgm:pt modelId="{827CDD0B-DBC9-406E-AA1A-6CAB69024967}" type="sibTrans" cxnId="{9C631CCF-4FC4-471D-9510-9F750500845C}">
      <dgm:prSet/>
      <dgm:spPr/>
      <dgm:t>
        <a:bodyPr/>
        <a:lstStyle/>
        <a:p>
          <a:endParaRPr lang="it-IT"/>
        </a:p>
      </dgm:t>
    </dgm:pt>
    <dgm:pt modelId="{AECD0010-DBC5-417E-9140-628B1DE07767}">
      <dgm:prSet/>
      <dgm:spPr/>
      <dgm:t>
        <a:bodyPr/>
        <a:lstStyle/>
        <a:p>
          <a:pPr algn="just"/>
          <a:r>
            <a:rPr lang="it-IT" b="0" dirty="0" smtClean="0"/>
            <a:t>2013, Direttiva sul </a:t>
          </a:r>
          <a:r>
            <a:rPr lang="it-IT" b="0" dirty="0" err="1" smtClean="0"/>
            <a:t>Cybercrime</a:t>
          </a:r>
          <a:r>
            <a:rPr lang="it-IT" b="0" dirty="0" smtClean="0"/>
            <a:t>:</a:t>
          </a:r>
          <a:endParaRPr lang="it-IT" b="0" dirty="0"/>
        </a:p>
      </dgm:t>
    </dgm:pt>
    <dgm:pt modelId="{4CCC7519-BE8A-4587-BAC9-E132B5D5A3F5}" type="parTrans" cxnId="{75F8E58B-50B3-4ED9-929A-6F4D03024310}">
      <dgm:prSet/>
      <dgm:spPr/>
      <dgm:t>
        <a:bodyPr/>
        <a:lstStyle/>
        <a:p>
          <a:endParaRPr lang="it-IT"/>
        </a:p>
      </dgm:t>
    </dgm:pt>
    <dgm:pt modelId="{C3057FFC-591A-45EE-A303-5F121A30A84B}" type="sibTrans" cxnId="{75F8E58B-50B3-4ED9-929A-6F4D03024310}">
      <dgm:prSet/>
      <dgm:spPr/>
      <dgm:t>
        <a:bodyPr/>
        <a:lstStyle/>
        <a:p>
          <a:endParaRPr lang="it-IT"/>
        </a:p>
      </dgm:t>
    </dgm:pt>
    <dgm:pt modelId="{6D4B7105-1E5B-480D-A703-410674F93DED}">
      <dgm:prSet phldrT="[Testo]"/>
      <dgm:spPr/>
      <dgm:t>
        <a:bodyPr/>
        <a:lstStyle/>
        <a:p>
          <a:pPr algn="just"/>
          <a:r>
            <a:rPr lang="it-IT" dirty="0" smtClean="0"/>
            <a:t>2</a:t>
          </a:r>
          <a:r>
            <a:rPr lang="it-IT" b="0" dirty="0" smtClean="0"/>
            <a:t>000, Carta dei diritti fondamentali, art 24: </a:t>
          </a:r>
          <a:endParaRPr lang="it-IT" b="0" dirty="0"/>
        </a:p>
      </dgm:t>
    </dgm:pt>
    <dgm:pt modelId="{340E4120-21BF-43B8-8BB3-066CF3ABB892}" type="parTrans" cxnId="{D4BF9FC0-499E-48DF-90E8-3A6D22EB0B86}">
      <dgm:prSet/>
      <dgm:spPr/>
      <dgm:t>
        <a:bodyPr/>
        <a:lstStyle/>
        <a:p>
          <a:endParaRPr lang="it-IT"/>
        </a:p>
      </dgm:t>
    </dgm:pt>
    <dgm:pt modelId="{A32A884E-C6C8-43C8-90C0-228A8C2186CE}" type="sibTrans" cxnId="{D4BF9FC0-499E-48DF-90E8-3A6D22EB0B86}">
      <dgm:prSet/>
      <dgm:spPr/>
      <dgm:t>
        <a:bodyPr/>
        <a:lstStyle/>
        <a:p>
          <a:endParaRPr lang="it-IT"/>
        </a:p>
      </dgm:t>
    </dgm:pt>
    <dgm:pt modelId="{2AC0F655-8F55-44F2-A31F-22837A51991E}" type="pres">
      <dgm:prSet presAssocID="{D4649459-EBCD-4960-9292-F0DE1948CB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E5391-84CA-40E9-AAEE-A1325282E16B}" type="pres">
      <dgm:prSet presAssocID="{EA41C433-ABD1-46A2-A76B-2F8ED3278B23}" presName="parentLin" presStyleCnt="0"/>
      <dgm:spPr/>
      <dgm:t>
        <a:bodyPr/>
        <a:lstStyle/>
        <a:p>
          <a:endParaRPr lang="en-US"/>
        </a:p>
      </dgm:t>
    </dgm:pt>
    <dgm:pt modelId="{36F7737E-C900-45D8-B6FE-FFC80E0E7A69}" type="pres">
      <dgm:prSet presAssocID="{EA41C433-ABD1-46A2-A76B-2F8ED3278B2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ADF6B2E-69EF-4415-972F-1C0BB1343FC2}" type="pres">
      <dgm:prSet presAssocID="{EA41C433-ABD1-46A2-A76B-2F8ED3278B2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C7001-D268-4690-B0E2-BC05FFC205B4}" type="pres">
      <dgm:prSet presAssocID="{EA41C433-ABD1-46A2-A76B-2F8ED3278B23}" presName="negativeSpace" presStyleCnt="0"/>
      <dgm:spPr/>
      <dgm:t>
        <a:bodyPr/>
        <a:lstStyle/>
        <a:p>
          <a:endParaRPr lang="en-US"/>
        </a:p>
      </dgm:t>
    </dgm:pt>
    <dgm:pt modelId="{3E1F6CBF-852C-48C4-9AF9-D2AEABFFC596}" type="pres">
      <dgm:prSet presAssocID="{EA41C433-ABD1-46A2-A76B-2F8ED3278B2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B7D5C-5F39-43E2-8DB1-EBF09EDF48E5}" type="pres">
      <dgm:prSet presAssocID="{D6B9ED77-88F2-44B5-9B30-0B7F3DEB6116}" presName="spaceBetweenRectangles" presStyleCnt="0"/>
      <dgm:spPr/>
      <dgm:t>
        <a:bodyPr/>
        <a:lstStyle/>
        <a:p>
          <a:endParaRPr lang="en-US"/>
        </a:p>
      </dgm:t>
    </dgm:pt>
    <dgm:pt modelId="{AA47EE5B-BD45-4CBE-AF6A-FCB4CBE79251}" type="pres">
      <dgm:prSet presAssocID="{7455C4DB-6B25-4FE5-9D43-2B7F5F801875}" presName="parentLin" presStyleCnt="0"/>
      <dgm:spPr/>
      <dgm:t>
        <a:bodyPr/>
        <a:lstStyle/>
        <a:p>
          <a:endParaRPr lang="en-US"/>
        </a:p>
      </dgm:t>
    </dgm:pt>
    <dgm:pt modelId="{F4E2B7F8-D6AD-4AEE-A3CE-8CB58F4E91E0}" type="pres">
      <dgm:prSet presAssocID="{7455C4DB-6B25-4FE5-9D43-2B7F5F80187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FB5C040-0DB8-44DB-B8BD-40AFB0A8067A}" type="pres">
      <dgm:prSet presAssocID="{7455C4DB-6B25-4FE5-9D43-2B7F5F8018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329C0-ECF9-4A52-859C-3E40E2D7D736}" type="pres">
      <dgm:prSet presAssocID="{7455C4DB-6B25-4FE5-9D43-2B7F5F801875}" presName="negativeSpace" presStyleCnt="0"/>
      <dgm:spPr/>
      <dgm:t>
        <a:bodyPr/>
        <a:lstStyle/>
        <a:p>
          <a:endParaRPr lang="en-US"/>
        </a:p>
      </dgm:t>
    </dgm:pt>
    <dgm:pt modelId="{D4FF727B-B687-4920-9655-68CFFFCA031C}" type="pres">
      <dgm:prSet presAssocID="{7455C4DB-6B25-4FE5-9D43-2B7F5F801875}" presName="childText" presStyleLbl="conFgAcc1" presStyleIdx="1" presStyleCnt="2" custLinFactNeighborX="-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C4EE9-955A-4407-85AB-1AD0B6A9CE4B}" srcId="{7455C4DB-6B25-4FE5-9D43-2B7F5F801875}" destId="{88431426-3651-4D01-91D5-AF4C4BFB646C}" srcOrd="0" destOrd="0" parTransId="{68A5F4C3-D1C5-4335-B788-462EA35945E9}" sibTransId="{8E44EF90-D32B-4D45-813F-CEB4FE7B9AD1}"/>
    <dgm:cxn modelId="{9FEF7881-22C3-4855-BF09-2AF2D236600C}" type="presOf" srcId="{EA41C433-ABD1-46A2-A76B-2F8ED3278B23}" destId="{36F7737E-C900-45D8-B6FE-FFC80E0E7A69}" srcOrd="0" destOrd="0" presId="urn:microsoft.com/office/officeart/2005/8/layout/list1"/>
    <dgm:cxn modelId="{D276D0FD-A3F1-4831-BC8F-3CAB19F0B804}" srcId="{D4649459-EBCD-4960-9292-F0DE1948CBF3}" destId="{EA41C433-ABD1-46A2-A76B-2F8ED3278B23}" srcOrd="0" destOrd="0" parTransId="{C4EBEA2B-A2F8-4708-98EF-111A88052D32}" sibTransId="{D6B9ED77-88F2-44B5-9B30-0B7F3DEB6116}"/>
    <dgm:cxn modelId="{EB0DFDE8-3C5A-4E37-AA52-94DDA9A216A4}" type="presOf" srcId="{7455C4DB-6B25-4FE5-9D43-2B7F5F801875}" destId="{F4E2B7F8-D6AD-4AEE-A3CE-8CB58F4E91E0}" srcOrd="0" destOrd="0" presId="urn:microsoft.com/office/officeart/2005/8/layout/list1"/>
    <dgm:cxn modelId="{0A031950-AD3D-4BEE-9AC0-C852E425C0C2}" type="presOf" srcId="{D4649459-EBCD-4960-9292-F0DE1948CBF3}" destId="{2AC0F655-8F55-44F2-A31F-22837A51991E}" srcOrd="0" destOrd="0" presId="urn:microsoft.com/office/officeart/2005/8/layout/list1"/>
    <dgm:cxn modelId="{431DA94F-3377-4DB9-BDFD-A3A50880F355}" type="presOf" srcId="{8206FA46-D27C-41C8-B742-7B45E7966368}" destId="{3E1F6CBF-852C-48C4-9AF9-D2AEABFFC596}" srcOrd="0" destOrd="2" presId="urn:microsoft.com/office/officeart/2005/8/layout/list1"/>
    <dgm:cxn modelId="{6F9B1BF6-E19F-4916-A3E0-477E1910D5CA}" type="presOf" srcId="{19497923-EE74-42D6-9F42-A1444CAB49C8}" destId="{3E1F6CBF-852C-48C4-9AF9-D2AEABFFC596}" srcOrd="0" destOrd="1" presId="urn:microsoft.com/office/officeart/2005/8/layout/list1"/>
    <dgm:cxn modelId="{5EA8E726-A12F-43A5-AF02-ABC0C337FB59}" type="presOf" srcId="{37C6EBD8-2FC1-46E6-BDE1-A0A05FC05E52}" destId="{D4FF727B-B687-4920-9655-68CFFFCA031C}" srcOrd="0" destOrd="2" presId="urn:microsoft.com/office/officeart/2005/8/layout/list1"/>
    <dgm:cxn modelId="{D4BF9FC0-499E-48DF-90E8-3A6D22EB0B86}" srcId="{EA41C433-ABD1-46A2-A76B-2F8ED3278B23}" destId="{6D4B7105-1E5B-480D-A703-410674F93DED}" srcOrd="0" destOrd="0" parTransId="{340E4120-21BF-43B8-8BB3-066CF3ABB892}" sibTransId="{A32A884E-C6C8-43C8-90C0-228A8C2186CE}"/>
    <dgm:cxn modelId="{64FD69E6-8C2F-4BA7-984B-C34F4B837E0A}" srcId="{7455C4DB-6B25-4FE5-9D43-2B7F5F801875}" destId="{23E58C6C-BC3A-4D3E-9E0E-5869D506E9F8}" srcOrd="1" destOrd="0" parTransId="{2FE97086-5096-44AE-82EA-A664129A0BFB}" sibTransId="{D6DA8B40-0578-4337-AFCD-9C61EB4731A5}"/>
    <dgm:cxn modelId="{30A5C5B2-E3E2-47AF-9D2B-3EE8E825DF31}" srcId="{EA41C433-ABD1-46A2-A76B-2F8ED3278B23}" destId="{ED23C8A5-32B3-4169-93F0-675161BBC9BA}" srcOrd="4" destOrd="0" parTransId="{A0678606-89C6-4CE1-BE8B-74FC57D37600}" sibTransId="{EA3F00BC-5625-4842-858D-14A7055957EF}"/>
    <dgm:cxn modelId="{BC5E2595-7164-44CB-9217-D7EE760442AF}" type="presOf" srcId="{23E58C6C-BC3A-4D3E-9E0E-5869D506E9F8}" destId="{D4FF727B-B687-4920-9655-68CFFFCA031C}" srcOrd="0" destOrd="1" presId="urn:microsoft.com/office/officeart/2005/8/layout/list1"/>
    <dgm:cxn modelId="{8F738194-9B56-4FEA-8802-8415925680C8}" type="presOf" srcId="{AECD0010-DBC5-417E-9140-628B1DE07767}" destId="{3E1F6CBF-852C-48C4-9AF9-D2AEABFFC596}" srcOrd="0" destOrd="3" presId="urn:microsoft.com/office/officeart/2005/8/layout/list1"/>
    <dgm:cxn modelId="{A74144A2-A87E-4A1A-8BAD-7381251BE59D}" type="presOf" srcId="{7455C4DB-6B25-4FE5-9D43-2B7F5F801875}" destId="{1FB5C040-0DB8-44DB-B8BD-40AFB0A8067A}" srcOrd="1" destOrd="0" presId="urn:microsoft.com/office/officeart/2005/8/layout/list1"/>
    <dgm:cxn modelId="{9C631CCF-4FC4-471D-9510-9F750500845C}" srcId="{7455C4DB-6B25-4FE5-9D43-2B7F5F801875}" destId="{37C6EBD8-2FC1-46E6-BDE1-A0A05FC05E52}" srcOrd="2" destOrd="0" parTransId="{238153D4-3FF0-40A3-9B37-0304E1FDD24E}" sibTransId="{827CDD0B-DBC9-406E-AA1A-6CAB69024967}"/>
    <dgm:cxn modelId="{9A45D148-5978-44DA-B930-5B9E97684BB6}" type="presOf" srcId="{88431426-3651-4D01-91D5-AF4C4BFB646C}" destId="{D4FF727B-B687-4920-9655-68CFFFCA031C}" srcOrd="0" destOrd="0" presId="urn:microsoft.com/office/officeart/2005/8/layout/list1"/>
    <dgm:cxn modelId="{63464EB7-E774-4A26-8A98-BC42A94C306C}" type="presOf" srcId="{ED23C8A5-32B3-4169-93F0-675161BBC9BA}" destId="{3E1F6CBF-852C-48C4-9AF9-D2AEABFFC596}" srcOrd="0" destOrd="4" presId="urn:microsoft.com/office/officeart/2005/8/layout/list1"/>
    <dgm:cxn modelId="{1FCD0BD5-A4EB-43A2-B56D-21A17D751D71}" srcId="{EA41C433-ABD1-46A2-A76B-2F8ED3278B23}" destId="{8206FA46-D27C-41C8-B742-7B45E7966368}" srcOrd="2" destOrd="0" parTransId="{8DD56DED-BC1D-48F3-B5D9-0792FE1FD6CA}" sibTransId="{4F009FDB-8590-4E30-AB60-65ED9BFB61B8}"/>
    <dgm:cxn modelId="{94DA3642-08D2-4843-822A-637F9E3CF73D}" type="presOf" srcId="{6D4B7105-1E5B-480D-A703-410674F93DED}" destId="{3E1F6CBF-852C-48C4-9AF9-D2AEABFFC596}" srcOrd="0" destOrd="0" presId="urn:microsoft.com/office/officeart/2005/8/layout/list1"/>
    <dgm:cxn modelId="{D692002C-860A-4791-95B3-848B0763462B}" srcId="{EA41C433-ABD1-46A2-A76B-2F8ED3278B23}" destId="{7BA6E4D3-818E-45B2-B40A-C1255411ABF8}" srcOrd="5" destOrd="0" parTransId="{672BAD4A-52FD-4CBF-B962-A9492249E99D}" sibTransId="{8A0B0A74-FE1C-48F7-A50D-798F632FF027}"/>
    <dgm:cxn modelId="{448263AA-92EA-4C9B-B6DA-32EFB4EBAF26}" type="presOf" srcId="{EA41C433-ABD1-46A2-A76B-2F8ED3278B23}" destId="{3ADF6B2E-69EF-4415-972F-1C0BB1343FC2}" srcOrd="1" destOrd="0" presId="urn:microsoft.com/office/officeart/2005/8/layout/list1"/>
    <dgm:cxn modelId="{89A35835-5A56-4654-BBF0-C6A9C2FCBEA1}" type="presOf" srcId="{7BA6E4D3-818E-45B2-B40A-C1255411ABF8}" destId="{3E1F6CBF-852C-48C4-9AF9-D2AEABFFC596}" srcOrd="0" destOrd="5" presId="urn:microsoft.com/office/officeart/2005/8/layout/list1"/>
    <dgm:cxn modelId="{5EC62950-9F40-493C-8A4E-224AE6E44343}" srcId="{D4649459-EBCD-4960-9292-F0DE1948CBF3}" destId="{7455C4DB-6B25-4FE5-9D43-2B7F5F801875}" srcOrd="1" destOrd="0" parTransId="{D5836E9A-E1AF-4346-BD45-08DB186E3AF2}" sibTransId="{3BF6D67D-4C71-458A-9718-43916E9F412B}"/>
    <dgm:cxn modelId="{75F8E58B-50B3-4ED9-929A-6F4D03024310}" srcId="{EA41C433-ABD1-46A2-A76B-2F8ED3278B23}" destId="{AECD0010-DBC5-417E-9140-628B1DE07767}" srcOrd="3" destOrd="0" parTransId="{4CCC7519-BE8A-4587-BAC9-E132B5D5A3F5}" sibTransId="{C3057FFC-591A-45EE-A303-5F121A30A84B}"/>
    <dgm:cxn modelId="{09B0214C-7BA5-48AE-B2FC-0A90D3B63E3A}" srcId="{EA41C433-ABD1-46A2-A76B-2F8ED3278B23}" destId="{19497923-EE74-42D6-9F42-A1444CAB49C8}" srcOrd="1" destOrd="0" parTransId="{91F90130-1149-4A89-B34A-68585632BB52}" sibTransId="{25701CAF-4DF3-4B0A-9F52-1C66830939D1}"/>
    <dgm:cxn modelId="{831FD9CB-6D39-4A8A-9502-CE88AA4436A6}" type="presParOf" srcId="{2AC0F655-8F55-44F2-A31F-22837A51991E}" destId="{088E5391-84CA-40E9-AAEE-A1325282E16B}" srcOrd="0" destOrd="0" presId="urn:microsoft.com/office/officeart/2005/8/layout/list1"/>
    <dgm:cxn modelId="{4E06DC53-86DB-4E46-9170-C3211EED19B2}" type="presParOf" srcId="{088E5391-84CA-40E9-AAEE-A1325282E16B}" destId="{36F7737E-C900-45D8-B6FE-FFC80E0E7A69}" srcOrd="0" destOrd="0" presId="urn:microsoft.com/office/officeart/2005/8/layout/list1"/>
    <dgm:cxn modelId="{B830029C-5592-4AFD-BE2D-394DB3A84486}" type="presParOf" srcId="{088E5391-84CA-40E9-AAEE-A1325282E16B}" destId="{3ADF6B2E-69EF-4415-972F-1C0BB1343FC2}" srcOrd="1" destOrd="0" presId="urn:microsoft.com/office/officeart/2005/8/layout/list1"/>
    <dgm:cxn modelId="{0846E411-8FC9-4406-953E-767FE7F5DB2A}" type="presParOf" srcId="{2AC0F655-8F55-44F2-A31F-22837A51991E}" destId="{EE7C7001-D268-4690-B0E2-BC05FFC205B4}" srcOrd="1" destOrd="0" presId="urn:microsoft.com/office/officeart/2005/8/layout/list1"/>
    <dgm:cxn modelId="{58DE0B95-0B35-4DBF-9EE3-640A0B74CDC2}" type="presParOf" srcId="{2AC0F655-8F55-44F2-A31F-22837A51991E}" destId="{3E1F6CBF-852C-48C4-9AF9-D2AEABFFC596}" srcOrd="2" destOrd="0" presId="urn:microsoft.com/office/officeart/2005/8/layout/list1"/>
    <dgm:cxn modelId="{1C91720B-3FF1-46EF-A45E-664E8F8D0B0D}" type="presParOf" srcId="{2AC0F655-8F55-44F2-A31F-22837A51991E}" destId="{C13B7D5C-5F39-43E2-8DB1-EBF09EDF48E5}" srcOrd="3" destOrd="0" presId="urn:microsoft.com/office/officeart/2005/8/layout/list1"/>
    <dgm:cxn modelId="{B4F327C6-E0B7-4997-A02A-842CC4B189CD}" type="presParOf" srcId="{2AC0F655-8F55-44F2-A31F-22837A51991E}" destId="{AA47EE5B-BD45-4CBE-AF6A-FCB4CBE79251}" srcOrd="4" destOrd="0" presId="urn:microsoft.com/office/officeart/2005/8/layout/list1"/>
    <dgm:cxn modelId="{71D4046A-4B56-48F0-9D01-3BF655EBF0F3}" type="presParOf" srcId="{AA47EE5B-BD45-4CBE-AF6A-FCB4CBE79251}" destId="{F4E2B7F8-D6AD-4AEE-A3CE-8CB58F4E91E0}" srcOrd="0" destOrd="0" presId="urn:microsoft.com/office/officeart/2005/8/layout/list1"/>
    <dgm:cxn modelId="{4D256732-4722-4B91-848E-E34641F5E217}" type="presParOf" srcId="{AA47EE5B-BD45-4CBE-AF6A-FCB4CBE79251}" destId="{1FB5C040-0DB8-44DB-B8BD-40AFB0A8067A}" srcOrd="1" destOrd="0" presId="urn:microsoft.com/office/officeart/2005/8/layout/list1"/>
    <dgm:cxn modelId="{40CCC0FD-3D4A-44B4-8E93-6E69A03AFEEE}" type="presParOf" srcId="{2AC0F655-8F55-44F2-A31F-22837A51991E}" destId="{35A329C0-ECF9-4A52-859C-3E40E2D7D736}" srcOrd="5" destOrd="0" presId="urn:microsoft.com/office/officeart/2005/8/layout/list1"/>
    <dgm:cxn modelId="{C42CD66E-8D48-4F14-B2C1-A84552F50771}" type="presParOf" srcId="{2AC0F655-8F55-44F2-A31F-22837A51991E}" destId="{D4FF727B-B687-4920-9655-68CFFFCA031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76DBBD-7625-441E-96FD-79CD130626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7897CF6-2B8E-4B65-965A-A45C15693A2A}">
      <dgm:prSet phldrT="[Testo]"/>
      <dgm:spPr/>
      <dgm:t>
        <a:bodyPr/>
        <a:lstStyle/>
        <a:p>
          <a:pPr algn="just"/>
          <a:r>
            <a:rPr lang="it-IT" smtClean="0"/>
            <a:t>1988, Decreto del Presidente della Repubblica n. 448</a:t>
          </a:r>
          <a:endParaRPr lang="it-IT" dirty="0"/>
        </a:p>
      </dgm:t>
    </dgm:pt>
    <dgm:pt modelId="{A5AC22E8-3C99-4EF4-AB7C-20568FF0745C}" type="parTrans" cxnId="{2EB59498-CDB6-4ACF-9724-98DAC22BE81D}">
      <dgm:prSet/>
      <dgm:spPr/>
      <dgm:t>
        <a:bodyPr/>
        <a:lstStyle/>
        <a:p>
          <a:endParaRPr lang="it-IT"/>
        </a:p>
      </dgm:t>
    </dgm:pt>
    <dgm:pt modelId="{5E8390E2-56FF-44BE-AF44-FD26884360F7}" type="sibTrans" cxnId="{2EB59498-CDB6-4ACF-9724-98DAC22BE81D}">
      <dgm:prSet/>
      <dgm:spPr/>
      <dgm:t>
        <a:bodyPr/>
        <a:lstStyle/>
        <a:p>
          <a:endParaRPr lang="it-IT"/>
        </a:p>
      </dgm:t>
    </dgm:pt>
    <dgm:pt modelId="{10AF638B-558D-4EC3-844F-D3A93294E326}">
      <dgm:prSet phldrT="[Testo]"/>
      <dgm:spPr/>
      <dgm:t>
        <a:bodyPr/>
        <a:lstStyle/>
        <a:p>
          <a:pPr algn="just"/>
          <a:r>
            <a:rPr lang="it-IT" b="1" dirty="0" smtClean="0"/>
            <a:t>MISURE VINCOLANTI</a:t>
          </a:r>
          <a:endParaRPr lang="it-IT" b="1" dirty="0"/>
        </a:p>
      </dgm:t>
    </dgm:pt>
    <dgm:pt modelId="{C241E8D5-C8C4-4E9A-BDAD-4D383E7CE10F}" type="parTrans" cxnId="{201F53A3-A18E-43BB-BF96-01B26C161C4E}">
      <dgm:prSet/>
      <dgm:spPr/>
      <dgm:t>
        <a:bodyPr/>
        <a:lstStyle/>
        <a:p>
          <a:endParaRPr lang="it-IT"/>
        </a:p>
      </dgm:t>
    </dgm:pt>
    <dgm:pt modelId="{F1C6BAF0-A0E2-4A49-BAFF-7BE4B880FD75}" type="sibTrans" cxnId="{201F53A3-A18E-43BB-BF96-01B26C161C4E}">
      <dgm:prSet/>
      <dgm:spPr/>
      <dgm:t>
        <a:bodyPr/>
        <a:lstStyle/>
        <a:p>
          <a:endParaRPr lang="it-IT"/>
        </a:p>
      </dgm:t>
    </dgm:pt>
    <dgm:pt modelId="{D9CF7F75-6261-4A1C-97ED-FF927BF2EE0B}">
      <dgm:prSet/>
      <dgm:spPr/>
      <dgm:t>
        <a:bodyPr/>
        <a:lstStyle/>
        <a:p>
          <a:pPr algn="just"/>
          <a:r>
            <a:rPr lang="it-IT" smtClean="0"/>
            <a:t>2015, Linee di indirizzo generali ed azioni a livello nazionale per la prevenzione e la lotta al bullismo</a:t>
          </a:r>
          <a:endParaRPr lang="it-IT" dirty="0" smtClean="0"/>
        </a:p>
      </dgm:t>
    </dgm:pt>
    <dgm:pt modelId="{27C3D121-7C30-4AA6-9299-43F04087B6BF}" type="parTrans" cxnId="{1EB6D6FC-6FE8-4F18-A580-F02898315047}">
      <dgm:prSet/>
      <dgm:spPr/>
      <dgm:t>
        <a:bodyPr/>
        <a:lstStyle/>
        <a:p>
          <a:endParaRPr lang="it-IT"/>
        </a:p>
      </dgm:t>
    </dgm:pt>
    <dgm:pt modelId="{9A8DA0D7-173F-423F-A480-0A1F0A068E9C}" type="sibTrans" cxnId="{1EB6D6FC-6FE8-4F18-A580-F02898315047}">
      <dgm:prSet/>
      <dgm:spPr/>
      <dgm:t>
        <a:bodyPr/>
        <a:lstStyle/>
        <a:p>
          <a:endParaRPr lang="it-IT"/>
        </a:p>
      </dgm:t>
    </dgm:pt>
    <dgm:pt modelId="{E1A9C307-C903-4B2F-A1C4-6646501FF77A}">
      <dgm:prSet phldrT="[Testo]"/>
      <dgm:spPr/>
      <dgm:t>
        <a:bodyPr/>
        <a:lstStyle/>
        <a:p>
          <a:pPr algn="just"/>
          <a:r>
            <a:rPr lang="it-IT" b="1" smtClean="0"/>
            <a:t>MISURE NON VINCOLANTI</a:t>
          </a:r>
          <a:endParaRPr lang="it-IT" b="1" dirty="0"/>
        </a:p>
      </dgm:t>
    </dgm:pt>
    <dgm:pt modelId="{25C3995D-8BCA-4114-B42F-28C87FA7A180}" type="parTrans" cxnId="{2F2640E0-5CA6-4F47-9AE0-B64D4F998E08}">
      <dgm:prSet/>
      <dgm:spPr/>
      <dgm:t>
        <a:bodyPr/>
        <a:lstStyle/>
        <a:p>
          <a:endParaRPr lang="it-IT"/>
        </a:p>
      </dgm:t>
    </dgm:pt>
    <dgm:pt modelId="{F6BBBF29-B892-46F8-AA0B-F4763D666E58}" type="sibTrans" cxnId="{2F2640E0-5CA6-4F47-9AE0-B64D4F998E08}">
      <dgm:prSet/>
      <dgm:spPr/>
      <dgm:t>
        <a:bodyPr/>
        <a:lstStyle/>
        <a:p>
          <a:endParaRPr lang="it-IT"/>
        </a:p>
      </dgm:t>
    </dgm:pt>
    <dgm:pt modelId="{C2BB804D-FA12-4CAF-A534-70B5E621392F}">
      <dgm:prSet phldrT="[Testo]"/>
      <dgm:spPr/>
      <dgm:t>
        <a:bodyPr/>
        <a:lstStyle/>
        <a:p>
          <a:pPr algn="just"/>
          <a:r>
            <a:rPr lang="it-IT" dirty="0" smtClean="0"/>
            <a:t>2014, Disegno di legge 1261 “Disposizioni a tutela dei minori per la prevenzione e il contrasto del fenomeno del cyberbullismo” </a:t>
          </a:r>
          <a:endParaRPr lang="it-IT" dirty="0"/>
        </a:p>
      </dgm:t>
    </dgm:pt>
    <dgm:pt modelId="{9345E334-F3EB-409F-B186-55A14FCEB0A4}" type="parTrans" cxnId="{F0BE6F6C-3EF7-492C-88A0-478CB5BE6E08}">
      <dgm:prSet/>
      <dgm:spPr/>
      <dgm:t>
        <a:bodyPr/>
        <a:lstStyle/>
        <a:p>
          <a:endParaRPr lang="en-US"/>
        </a:p>
      </dgm:t>
    </dgm:pt>
    <dgm:pt modelId="{BDFA9644-ECE3-4E5F-8832-D7828088F065}" type="sibTrans" cxnId="{F0BE6F6C-3EF7-492C-88A0-478CB5BE6E08}">
      <dgm:prSet/>
      <dgm:spPr/>
      <dgm:t>
        <a:bodyPr/>
        <a:lstStyle/>
        <a:p>
          <a:endParaRPr lang="en-US"/>
        </a:p>
      </dgm:t>
    </dgm:pt>
    <dgm:pt modelId="{5D43858B-8B24-4EED-B693-E8C3D0DF1C24}" type="pres">
      <dgm:prSet presAssocID="{A376DBBD-7625-441E-96FD-79CD130626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51BB9A-E39F-4D81-927B-8130E0338625}" type="pres">
      <dgm:prSet presAssocID="{10AF638B-558D-4EC3-844F-D3A93294E326}" presName="parentLin" presStyleCnt="0"/>
      <dgm:spPr/>
      <dgm:t>
        <a:bodyPr/>
        <a:lstStyle/>
        <a:p>
          <a:endParaRPr lang="en-US"/>
        </a:p>
      </dgm:t>
    </dgm:pt>
    <dgm:pt modelId="{DA4746AA-694C-43C7-AE73-CEFE7DFB0963}" type="pres">
      <dgm:prSet presAssocID="{10AF638B-558D-4EC3-844F-D3A93294E32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8C6E550-9E88-413B-BC89-C27190880568}" type="pres">
      <dgm:prSet presAssocID="{10AF638B-558D-4EC3-844F-D3A93294E32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F76CF-03FF-4D9B-9051-1EEE1E3AACA2}" type="pres">
      <dgm:prSet presAssocID="{10AF638B-558D-4EC3-844F-D3A93294E326}" presName="negativeSpace" presStyleCnt="0"/>
      <dgm:spPr/>
      <dgm:t>
        <a:bodyPr/>
        <a:lstStyle/>
        <a:p>
          <a:endParaRPr lang="en-US"/>
        </a:p>
      </dgm:t>
    </dgm:pt>
    <dgm:pt modelId="{6F900C3F-DB83-49A6-BACA-34A57F295729}" type="pres">
      <dgm:prSet presAssocID="{10AF638B-558D-4EC3-844F-D3A93294E32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2C28B-7B6E-4177-86BF-35C1B65A923A}" type="pres">
      <dgm:prSet presAssocID="{F1C6BAF0-A0E2-4A49-BAFF-7BE4B880FD75}" presName="spaceBetweenRectangles" presStyleCnt="0"/>
      <dgm:spPr/>
      <dgm:t>
        <a:bodyPr/>
        <a:lstStyle/>
        <a:p>
          <a:endParaRPr lang="en-US"/>
        </a:p>
      </dgm:t>
    </dgm:pt>
    <dgm:pt modelId="{AD5DA58B-360F-440B-A2EF-A1BAFB2FA28D}" type="pres">
      <dgm:prSet presAssocID="{E1A9C307-C903-4B2F-A1C4-6646501FF77A}" presName="parentLin" presStyleCnt="0"/>
      <dgm:spPr/>
      <dgm:t>
        <a:bodyPr/>
        <a:lstStyle/>
        <a:p>
          <a:endParaRPr lang="en-US"/>
        </a:p>
      </dgm:t>
    </dgm:pt>
    <dgm:pt modelId="{1EE226A1-EE9C-4FF6-BE16-010063FE2B83}" type="pres">
      <dgm:prSet presAssocID="{E1A9C307-C903-4B2F-A1C4-6646501FF77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CFFF09-6A9B-4865-9636-0FD71BB6CBB9}" type="pres">
      <dgm:prSet presAssocID="{E1A9C307-C903-4B2F-A1C4-6646501FF77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31C7F-1DBE-4B96-A1F1-C978BDFEA6AD}" type="pres">
      <dgm:prSet presAssocID="{E1A9C307-C903-4B2F-A1C4-6646501FF77A}" presName="negativeSpace" presStyleCnt="0"/>
      <dgm:spPr/>
      <dgm:t>
        <a:bodyPr/>
        <a:lstStyle/>
        <a:p>
          <a:endParaRPr lang="en-US"/>
        </a:p>
      </dgm:t>
    </dgm:pt>
    <dgm:pt modelId="{78B233D3-F7F4-43BE-9EE1-BEEB66F9B831}" type="pres">
      <dgm:prSet presAssocID="{E1A9C307-C903-4B2F-A1C4-6646501FF77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640E0-5CA6-4F47-9AE0-B64D4F998E08}" srcId="{A376DBBD-7625-441E-96FD-79CD1306263A}" destId="{E1A9C307-C903-4B2F-A1C4-6646501FF77A}" srcOrd="1" destOrd="0" parTransId="{25C3995D-8BCA-4114-B42F-28C87FA7A180}" sibTransId="{F6BBBF29-B892-46F8-AA0B-F4763D666E58}"/>
    <dgm:cxn modelId="{D46D6BBD-8D5A-482F-9DDE-DFD29784107C}" type="presOf" srcId="{C2BB804D-FA12-4CAF-A534-70B5E621392F}" destId="{6F900C3F-DB83-49A6-BACA-34A57F295729}" srcOrd="0" destOrd="1" presId="urn:microsoft.com/office/officeart/2005/8/layout/list1"/>
    <dgm:cxn modelId="{1EB6D6FC-6FE8-4F18-A580-F02898315047}" srcId="{E1A9C307-C903-4B2F-A1C4-6646501FF77A}" destId="{D9CF7F75-6261-4A1C-97ED-FF927BF2EE0B}" srcOrd="0" destOrd="0" parTransId="{27C3D121-7C30-4AA6-9299-43F04087B6BF}" sibTransId="{9A8DA0D7-173F-423F-A480-0A1F0A068E9C}"/>
    <dgm:cxn modelId="{F1525719-FCCB-42FE-A34F-6CB028956B07}" type="presOf" srcId="{E1A9C307-C903-4B2F-A1C4-6646501FF77A}" destId="{1EE226A1-EE9C-4FF6-BE16-010063FE2B83}" srcOrd="0" destOrd="0" presId="urn:microsoft.com/office/officeart/2005/8/layout/list1"/>
    <dgm:cxn modelId="{F0BE6F6C-3EF7-492C-88A0-478CB5BE6E08}" srcId="{10AF638B-558D-4EC3-844F-D3A93294E326}" destId="{C2BB804D-FA12-4CAF-A534-70B5E621392F}" srcOrd="1" destOrd="0" parTransId="{9345E334-F3EB-409F-B186-55A14FCEB0A4}" sibTransId="{BDFA9644-ECE3-4E5F-8832-D7828088F065}"/>
    <dgm:cxn modelId="{39D2EAE6-09D2-4960-9B4D-F7A7D43B6C04}" type="presOf" srcId="{10AF638B-558D-4EC3-844F-D3A93294E326}" destId="{18C6E550-9E88-413B-BC89-C27190880568}" srcOrd="1" destOrd="0" presId="urn:microsoft.com/office/officeart/2005/8/layout/list1"/>
    <dgm:cxn modelId="{975816E9-F1EA-44CD-916E-4A0B47F6615F}" type="presOf" srcId="{E1A9C307-C903-4B2F-A1C4-6646501FF77A}" destId="{25CFFF09-6A9B-4865-9636-0FD71BB6CBB9}" srcOrd="1" destOrd="0" presId="urn:microsoft.com/office/officeart/2005/8/layout/list1"/>
    <dgm:cxn modelId="{99536CEE-67C7-4221-B842-47B94315D688}" type="presOf" srcId="{10AF638B-558D-4EC3-844F-D3A93294E326}" destId="{DA4746AA-694C-43C7-AE73-CEFE7DFB0963}" srcOrd="0" destOrd="0" presId="urn:microsoft.com/office/officeart/2005/8/layout/list1"/>
    <dgm:cxn modelId="{FA193DFC-AEFA-4442-BDE3-DC71DB898EB8}" type="presOf" srcId="{A376DBBD-7625-441E-96FD-79CD1306263A}" destId="{5D43858B-8B24-4EED-B693-E8C3D0DF1C24}" srcOrd="0" destOrd="0" presId="urn:microsoft.com/office/officeart/2005/8/layout/list1"/>
    <dgm:cxn modelId="{201F53A3-A18E-43BB-BF96-01B26C161C4E}" srcId="{A376DBBD-7625-441E-96FD-79CD1306263A}" destId="{10AF638B-558D-4EC3-844F-D3A93294E326}" srcOrd="0" destOrd="0" parTransId="{C241E8D5-C8C4-4E9A-BDAD-4D383E7CE10F}" sibTransId="{F1C6BAF0-A0E2-4A49-BAFF-7BE4B880FD75}"/>
    <dgm:cxn modelId="{ED04F179-154A-4E96-B40C-6358471B99E2}" type="presOf" srcId="{C7897CF6-2B8E-4B65-965A-A45C15693A2A}" destId="{6F900C3F-DB83-49A6-BACA-34A57F295729}" srcOrd="0" destOrd="0" presId="urn:microsoft.com/office/officeart/2005/8/layout/list1"/>
    <dgm:cxn modelId="{2EB59498-CDB6-4ACF-9724-98DAC22BE81D}" srcId="{10AF638B-558D-4EC3-844F-D3A93294E326}" destId="{C7897CF6-2B8E-4B65-965A-A45C15693A2A}" srcOrd="0" destOrd="0" parTransId="{A5AC22E8-3C99-4EF4-AB7C-20568FF0745C}" sibTransId="{5E8390E2-56FF-44BE-AF44-FD26884360F7}"/>
    <dgm:cxn modelId="{9931F3DF-CF3C-451A-9401-1226420CF184}" type="presOf" srcId="{D9CF7F75-6261-4A1C-97ED-FF927BF2EE0B}" destId="{78B233D3-F7F4-43BE-9EE1-BEEB66F9B831}" srcOrd="0" destOrd="0" presId="urn:microsoft.com/office/officeart/2005/8/layout/list1"/>
    <dgm:cxn modelId="{46736882-60F6-4CAE-8EA1-56A145E6FBBA}" type="presParOf" srcId="{5D43858B-8B24-4EED-B693-E8C3D0DF1C24}" destId="{8A51BB9A-E39F-4D81-927B-8130E0338625}" srcOrd="0" destOrd="0" presId="urn:microsoft.com/office/officeart/2005/8/layout/list1"/>
    <dgm:cxn modelId="{70B4D1A0-9910-4626-9A48-0D1143FFCAD8}" type="presParOf" srcId="{8A51BB9A-E39F-4D81-927B-8130E0338625}" destId="{DA4746AA-694C-43C7-AE73-CEFE7DFB0963}" srcOrd="0" destOrd="0" presId="urn:microsoft.com/office/officeart/2005/8/layout/list1"/>
    <dgm:cxn modelId="{605A8592-76FA-412B-962C-6B691EC28C8B}" type="presParOf" srcId="{8A51BB9A-E39F-4D81-927B-8130E0338625}" destId="{18C6E550-9E88-413B-BC89-C27190880568}" srcOrd="1" destOrd="0" presId="urn:microsoft.com/office/officeart/2005/8/layout/list1"/>
    <dgm:cxn modelId="{4074D93C-9CC9-4196-B04E-C475E0D3A393}" type="presParOf" srcId="{5D43858B-8B24-4EED-B693-E8C3D0DF1C24}" destId="{72FF76CF-03FF-4D9B-9051-1EEE1E3AACA2}" srcOrd="1" destOrd="0" presId="urn:microsoft.com/office/officeart/2005/8/layout/list1"/>
    <dgm:cxn modelId="{C6003BF1-42BD-418A-9FF0-1C9F157E1D3E}" type="presParOf" srcId="{5D43858B-8B24-4EED-B693-E8C3D0DF1C24}" destId="{6F900C3F-DB83-49A6-BACA-34A57F295729}" srcOrd="2" destOrd="0" presId="urn:microsoft.com/office/officeart/2005/8/layout/list1"/>
    <dgm:cxn modelId="{1BCB635C-A657-477E-A9DE-5F30E7542E87}" type="presParOf" srcId="{5D43858B-8B24-4EED-B693-E8C3D0DF1C24}" destId="{4532C28B-7B6E-4177-86BF-35C1B65A923A}" srcOrd="3" destOrd="0" presId="urn:microsoft.com/office/officeart/2005/8/layout/list1"/>
    <dgm:cxn modelId="{32067FCE-EB72-4014-80E1-5FCDBCD2FDA0}" type="presParOf" srcId="{5D43858B-8B24-4EED-B693-E8C3D0DF1C24}" destId="{AD5DA58B-360F-440B-A2EF-A1BAFB2FA28D}" srcOrd="4" destOrd="0" presId="urn:microsoft.com/office/officeart/2005/8/layout/list1"/>
    <dgm:cxn modelId="{95834903-EBA9-4423-AAC7-1CFF4429700D}" type="presParOf" srcId="{AD5DA58B-360F-440B-A2EF-A1BAFB2FA28D}" destId="{1EE226A1-EE9C-4FF6-BE16-010063FE2B83}" srcOrd="0" destOrd="0" presId="urn:microsoft.com/office/officeart/2005/8/layout/list1"/>
    <dgm:cxn modelId="{11B6DD4D-7034-427C-A7B0-C4FE594DB0CE}" type="presParOf" srcId="{AD5DA58B-360F-440B-A2EF-A1BAFB2FA28D}" destId="{25CFFF09-6A9B-4865-9636-0FD71BB6CBB9}" srcOrd="1" destOrd="0" presId="urn:microsoft.com/office/officeart/2005/8/layout/list1"/>
    <dgm:cxn modelId="{32D54D5F-C6B0-4F42-B471-73A928ED787D}" type="presParOf" srcId="{5D43858B-8B24-4EED-B693-E8C3D0DF1C24}" destId="{2A831C7F-1DBE-4B96-A1F1-C978BDFEA6AD}" srcOrd="5" destOrd="0" presId="urn:microsoft.com/office/officeart/2005/8/layout/list1"/>
    <dgm:cxn modelId="{E3602E35-BEF9-405E-8F49-856046DE5244}" type="presParOf" srcId="{5D43858B-8B24-4EED-B693-E8C3D0DF1C24}" destId="{78B233D3-F7F4-43BE-9EE1-BEEB66F9B83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B8CDD1-2D2B-4158-AFE0-7B1A27A1F5ED}" type="doc">
      <dgm:prSet loTypeId="urn:microsoft.com/office/officeart/2005/8/layout/list1" loCatId="list" qsTypeId="urn:microsoft.com/office/officeart/2005/8/quickstyle/simple1#3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95B29EF-ABEA-4A3C-9981-824FD78014E5}">
      <dgm:prSet phldrT="[Testo]" custT="1"/>
      <dgm:spPr/>
      <dgm:t>
        <a:bodyPr/>
        <a:lstStyle/>
        <a:p>
          <a:r>
            <a:rPr lang="it-IT" sz="2800" b="0" i="0" dirty="0" smtClean="0"/>
            <a:t>RACCOMANDAZIONI PER LA PREVENZIONE E LA GESTIONE DEL BULLISMO NELLE SCUOLE (USR 2014)</a:t>
          </a:r>
          <a:endParaRPr lang="it-IT" sz="2800" b="0" i="0" dirty="0"/>
        </a:p>
      </dgm:t>
    </dgm:pt>
    <dgm:pt modelId="{53AEA2B8-34EA-4CF8-A4C3-E3253D5F4E1C}" type="parTrans" cxnId="{75F77CD8-1D57-4D8D-B85F-55D78436D47C}">
      <dgm:prSet/>
      <dgm:spPr/>
      <dgm:t>
        <a:bodyPr/>
        <a:lstStyle/>
        <a:p>
          <a:endParaRPr lang="it-IT"/>
        </a:p>
      </dgm:t>
    </dgm:pt>
    <dgm:pt modelId="{C4E539A1-BEB5-4C51-998A-F92657165896}" type="sibTrans" cxnId="{75F77CD8-1D57-4D8D-B85F-55D78436D47C}">
      <dgm:prSet/>
      <dgm:spPr/>
      <dgm:t>
        <a:bodyPr/>
        <a:lstStyle/>
        <a:p>
          <a:endParaRPr lang="it-IT"/>
        </a:p>
      </dgm:t>
    </dgm:pt>
    <dgm:pt modelId="{77E726C5-C4D7-4015-934F-2FD5114ED96C}">
      <dgm:prSet phldrT="[Testo]" custT="1"/>
      <dgm:spPr/>
      <dgm:t>
        <a:bodyPr/>
        <a:lstStyle/>
        <a:p>
          <a:pPr algn="just"/>
          <a:r>
            <a:rPr lang="it-IT" sz="2000" dirty="0" smtClean="0"/>
            <a:t>Migliorare l’organizzazione scolastica in favore del benessere sociale di tutti gli attori coinvolti nei fenomeni di bullismo (i.e. allievi aggressori, vittime e spettatori);</a:t>
          </a:r>
          <a:endParaRPr lang="it-IT" sz="2000" dirty="0"/>
        </a:p>
      </dgm:t>
    </dgm:pt>
    <dgm:pt modelId="{37C66943-9EA8-423D-A2B5-49BC984C87D2}" type="parTrans" cxnId="{26E4FD3C-4320-490A-A45E-1589FA6EA30F}">
      <dgm:prSet/>
      <dgm:spPr/>
      <dgm:t>
        <a:bodyPr/>
        <a:lstStyle/>
        <a:p>
          <a:endParaRPr lang="it-IT"/>
        </a:p>
      </dgm:t>
    </dgm:pt>
    <dgm:pt modelId="{9817E688-E09F-4577-A957-3023BF7D4B3B}" type="sibTrans" cxnId="{26E4FD3C-4320-490A-A45E-1589FA6EA30F}">
      <dgm:prSet/>
      <dgm:spPr/>
      <dgm:t>
        <a:bodyPr/>
        <a:lstStyle/>
        <a:p>
          <a:endParaRPr lang="it-IT"/>
        </a:p>
      </dgm:t>
    </dgm:pt>
    <dgm:pt modelId="{290C47DA-9DD4-48D4-BFBD-BA4AB8F3ACEE}">
      <dgm:prSet phldrT="[Testo]" custT="1"/>
      <dgm:spPr/>
      <dgm:t>
        <a:bodyPr/>
        <a:lstStyle/>
        <a:p>
          <a:pPr algn="just"/>
          <a:r>
            <a:rPr lang="it-IT" sz="2000" dirty="0" smtClean="0"/>
            <a:t>Consolidare sinergie locali tra le istituzioni scolastiche e quelle territoriali (i.e. aziende sanitarie, forze dell’ordine e enti locali).</a:t>
          </a:r>
          <a:endParaRPr lang="it-IT" sz="2000" dirty="0"/>
        </a:p>
      </dgm:t>
    </dgm:pt>
    <dgm:pt modelId="{3622A8BE-ABEE-481B-9F74-2E819FCB6644}" type="parTrans" cxnId="{356267D1-868A-48FF-8852-D47C2D1F67D8}">
      <dgm:prSet/>
      <dgm:spPr/>
      <dgm:t>
        <a:bodyPr/>
        <a:lstStyle/>
        <a:p>
          <a:endParaRPr lang="it-IT"/>
        </a:p>
      </dgm:t>
    </dgm:pt>
    <dgm:pt modelId="{094905E8-035A-4BDD-9727-9637550E5CE4}" type="sibTrans" cxnId="{356267D1-868A-48FF-8852-D47C2D1F67D8}">
      <dgm:prSet/>
      <dgm:spPr/>
      <dgm:t>
        <a:bodyPr/>
        <a:lstStyle/>
        <a:p>
          <a:endParaRPr lang="it-IT"/>
        </a:p>
      </dgm:t>
    </dgm:pt>
    <dgm:pt modelId="{742D1A50-AD43-46C8-B781-B92D65A28C5A}" type="pres">
      <dgm:prSet presAssocID="{D5B8CDD1-2D2B-4158-AFE0-7B1A27A1F5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E75EDF-853C-4095-A254-ECDD44FCBB4B}" type="pres">
      <dgm:prSet presAssocID="{A95B29EF-ABEA-4A3C-9981-824FD78014E5}" presName="parentLin" presStyleCnt="0"/>
      <dgm:spPr/>
      <dgm:t>
        <a:bodyPr/>
        <a:lstStyle/>
        <a:p>
          <a:endParaRPr lang="en-US"/>
        </a:p>
      </dgm:t>
    </dgm:pt>
    <dgm:pt modelId="{459F0AEE-EBEF-4E5C-9612-AB5866AC5C69}" type="pres">
      <dgm:prSet presAssocID="{A95B29EF-ABEA-4A3C-9981-824FD78014E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471B8A6-95C6-4860-92AA-092930B072FD}" type="pres">
      <dgm:prSet presAssocID="{A95B29EF-ABEA-4A3C-9981-824FD78014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A8EC5-3C19-48D7-B06D-A7E0A608B5ED}" type="pres">
      <dgm:prSet presAssocID="{A95B29EF-ABEA-4A3C-9981-824FD78014E5}" presName="negativeSpace" presStyleCnt="0"/>
      <dgm:spPr/>
      <dgm:t>
        <a:bodyPr/>
        <a:lstStyle/>
        <a:p>
          <a:endParaRPr lang="en-US"/>
        </a:p>
      </dgm:t>
    </dgm:pt>
    <dgm:pt modelId="{377EFCB6-2C42-4665-91D7-2FAA5734D26B}" type="pres">
      <dgm:prSet presAssocID="{A95B29EF-ABEA-4A3C-9981-824FD78014E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22D0E-4155-4762-B839-4B87FA2EF210}" type="presOf" srcId="{A95B29EF-ABEA-4A3C-9981-824FD78014E5}" destId="{6471B8A6-95C6-4860-92AA-092930B072FD}" srcOrd="1" destOrd="0" presId="urn:microsoft.com/office/officeart/2005/8/layout/list1"/>
    <dgm:cxn modelId="{D18C68D0-86A1-41A2-89BA-5669DA3024CA}" type="presOf" srcId="{290C47DA-9DD4-48D4-BFBD-BA4AB8F3ACEE}" destId="{377EFCB6-2C42-4665-91D7-2FAA5734D26B}" srcOrd="0" destOrd="1" presId="urn:microsoft.com/office/officeart/2005/8/layout/list1"/>
    <dgm:cxn modelId="{8075D8B4-394E-42EE-97B3-FA306E68F5D1}" type="presOf" srcId="{77E726C5-C4D7-4015-934F-2FD5114ED96C}" destId="{377EFCB6-2C42-4665-91D7-2FAA5734D26B}" srcOrd="0" destOrd="0" presId="urn:microsoft.com/office/officeart/2005/8/layout/list1"/>
    <dgm:cxn modelId="{26E4FD3C-4320-490A-A45E-1589FA6EA30F}" srcId="{A95B29EF-ABEA-4A3C-9981-824FD78014E5}" destId="{77E726C5-C4D7-4015-934F-2FD5114ED96C}" srcOrd="0" destOrd="0" parTransId="{37C66943-9EA8-423D-A2B5-49BC984C87D2}" sibTransId="{9817E688-E09F-4577-A957-3023BF7D4B3B}"/>
    <dgm:cxn modelId="{356267D1-868A-48FF-8852-D47C2D1F67D8}" srcId="{A95B29EF-ABEA-4A3C-9981-824FD78014E5}" destId="{290C47DA-9DD4-48D4-BFBD-BA4AB8F3ACEE}" srcOrd="1" destOrd="0" parTransId="{3622A8BE-ABEE-481B-9F74-2E819FCB6644}" sibTransId="{094905E8-035A-4BDD-9727-9637550E5CE4}"/>
    <dgm:cxn modelId="{6CFE3C0D-473A-4140-B4FE-D6C74623F25A}" type="presOf" srcId="{A95B29EF-ABEA-4A3C-9981-824FD78014E5}" destId="{459F0AEE-EBEF-4E5C-9612-AB5866AC5C69}" srcOrd="0" destOrd="0" presId="urn:microsoft.com/office/officeart/2005/8/layout/list1"/>
    <dgm:cxn modelId="{75F77CD8-1D57-4D8D-B85F-55D78436D47C}" srcId="{D5B8CDD1-2D2B-4158-AFE0-7B1A27A1F5ED}" destId="{A95B29EF-ABEA-4A3C-9981-824FD78014E5}" srcOrd="0" destOrd="0" parTransId="{53AEA2B8-34EA-4CF8-A4C3-E3253D5F4E1C}" sibTransId="{C4E539A1-BEB5-4C51-998A-F92657165896}"/>
    <dgm:cxn modelId="{FB1F89BE-6781-45DA-982D-869D0201EB78}" type="presOf" srcId="{D5B8CDD1-2D2B-4158-AFE0-7B1A27A1F5ED}" destId="{742D1A50-AD43-46C8-B781-B92D65A28C5A}" srcOrd="0" destOrd="0" presId="urn:microsoft.com/office/officeart/2005/8/layout/list1"/>
    <dgm:cxn modelId="{D779D002-7B2A-4C1F-88B5-D6495A5B54FA}" type="presParOf" srcId="{742D1A50-AD43-46C8-B781-B92D65A28C5A}" destId="{68E75EDF-853C-4095-A254-ECDD44FCBB4B}" srcOrd="0" destOrd="0" presId="urn:microsoft.com/office/officeart/2005/8/layout/list1"/>
    <dgm:cxn modelId="{930DF607-3D1B-4C44-AE63-CC83A245CA87}" type="presParOf" srcId="{68E75EDF-853C-4095-A254-ECDD44FCBB4B}" destId="{459F0AEE-EBEF-4E5C-9612-AB5866AC5C69}" srcOrd="0" destOrd="0" presId="urn:microsoft.com/office/officeart/2005/8/layout/list1"/>
    <dgm:cxn modelId="{A497CEB2-43DA-4B24-B4BD-090296934910}" type="presParOf" srcId="{68E75EDF-853C-4095-A254-ECDD44FCBB4B}" destId="{6471B8A6-95C6-4860-92AA-092930B072FD}" srcOrd="1" destOrd="0" presId="urn:microsoft.com/office/officeart/2005/8/layout/list1"/>
    <dgm:cxn modelId="{7FBF7810-3BAF-4D55-AC21-6811CEB6812E}" type="presParOf" srcId="{742D1A50-AD43-46C8-B781-B92D65A28C5A}" destId="{DACA8EC5-3C19-48D7-B06D-A7E0A608B5ED}" srcOrd="1" destOrd="0" presId="urn:microsoft.com/office/officeart/2005/8/layout/list1"/>
    <dgm:cxn modelId="{F80633F7-63FC-490D-9F00-FC604B07A41C}" type="presParOf" srcId="{742D1A50-AD43-46C8-B781-B92D65A28C5A}" destId="{377EFCB6-2C42-4665-91D7-2FAA5734D26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53505B-B298-4255-8A25-0570E0DE26B1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#34" csCatId="accent1" phldr="1"/>
      <dgm:spPr/>
      <dgm:t>
        <a:bodyPr/>
        <a:lstStyle/>
        <a:p>
          <a:endParaRPr lang="it-IT"/>
        </a:p>
      </dgm:t>
    </dgm:pt>
    <dgm:pt modelId="{2E823B2D-2381-49EA-9889-72A4C508A662}">
      <dgm:prSet phldrT="[Testo]"/>
      <dgm:spPr/>
      <dgm:t>
        <a:bodyPr/>
        <a:lstStyle/>
        <a:p>
          <a:r>
            <a:rPr lang="it-IT" dirty="0" smtClean="0"/>
            <a:t>Realizzazione delle manifestazioni dell’Internet </a:t>
          </a:r>
          <a:r>
            <a:rPr lang="it-IT" dirty="0" err="1" smtClean="0"/>
            <a:t>Day</a:t>
          </a:r>
          <a:r>
            <a:rPr lang="it-IT" dirty="0" smtClean="0"/>
            <a:t> FVG – 29.04.2016</a:t>
          </a:r>
          <a:endParaRPr lang="it-IT" dirty="0"/>
        </a:p>
      </dgm:t>
    </dgm:pt>
    <dgm:pt modelId="{9E8F9A5D-224D-492F-BBFE-0C4DA038866F}" type="parTrans" cxnId="{B0E31359-EE22-4EEB-8F77-C012CEC05587}">
      <dgm:prSet/>
      <dgm:spPr/>
      <dgm:t>
        <a:bodyPr/>
        <a:lstStyle/>
        <a:p>
          <a:endParaRPr lang="it-IT"/>
        </a:p>
      </dgm:t>
    </dgm:pt>
    <dgm:pt modelId="{1FC6F6D5-BFDC-4358-8655-7AD3E49222BF}" type="sibTrans" cxnId="{B0E31359-EE22-4EEB-8F77-C012CEC05587}">
      <dgm:prSet/>
      <dgm:spPr/>
      <dgm:t>
        <a:bodyPr/>
        <a:lstStyle/>
        <a:p>
          <a:endParaRPr lang="it-IT"/>
        </a:p>
      </dgm:t>
    </dgm:pt>
    <dgm:pt modelId="{112DFFBF-5FC1-40A8-909A-6409CD492E8F}">
      <dgm:prSet phldrT="[Testo]"/>
      <dgm:spPr/>
      <dgm:t>
        <a:bodyPr/>
        <a:lstStyle/>
        <a:p>
          <a:r>
            <a:rPr lang="it-IT" dirty="0" smtClean="0"/>
            <a:t>Conoscenza dei processi di diffusione delle TIC (i.e. Tecnologie dell’Informazione e della Comunicazione)</a:t>
          </a:r>
        </a:p>
      </dgm:t>
    </dgm:pt>
    <dgm:pt modelId="{7E9DD0B0-B98F-4D89-8A36-CFAC0FF81FD5}" type="parTrans" cxnId="{1F60E2A2-4F44-43B4-A961-229F2A8DDA7D}">
      <dgm:prSet/>
      <dgm:spPr/>
      <dgm:t>
        <a:bodyPr/>
        <a:lstStyle/>
        <a:p>
          <a:endParaRPr lang="it-IT"/>
        </a:p>
      </dgm:t>
    </dgm:pt>
    <dgm:pt modelId="{AEE2137B-A3D9-402F-941F-BB516F07BD41}" type="sibTrans" cxnId="{1F60E2A2-4F44-43B4-A961-229F2A8DDA7D}">
      <dgm:prSet/>
      <dgm:spPr/>
      <dgm:t>
        <a:bodyPr/>
        <a:lstStyle/>
        <a:p>
          <a:endParaRPr lang="it-IT"/>
        </a:p>
      </dgm:t>
    </dgm:pt>
    <dgm:pt modelId="{98478B0A-BE9E-48EB-840F-F875B8573B3A}">
      <dgm:prSet phldrT="[Testo]"/>
      <dgm:spPr/>
      <dgm:t>
        <a:bodyPr/>
        <a:lstStyle/>
        <a:p>
          <a:r>
            <a:rPr lang="it-IT" dirty="0" smtClean="0"/>
            <a:t>Costruzione di strategie per superare problematiche legate ad un uso scorretto delle TIC (e.g. </a:t>
          </a:r>
          <a:r>
            <a:rPr lang="it-IT" dirty="0" err="1" smtClean="0"/>
            <a:t>cyberbullismo</a:t>
          </a:r>
          <a:r>
            <a:rPr lang="it-IT" dirty="0" smtClean="0"/>
            <a:t>)</a:t>
          </a:r>
          <a:endParaRPr lang="it-IT" dirty="0"/>
        </a:p>
      </dgm:t>
    </dgm:pt>
    <dgm:pt modelId="{D17F5D30-C860-4A74-B8CE-CC052FE68F07}" type="parTrans" cxnId="{C9FB63C1-572D-4D3B-A542-473B543D3B73}">
      <dgm:prSet/>
      <dgm:spPr/>
      <dgm:t>
        <a:bodyPr/>
        <a:lstStyle/>
        <a:p>
          <a:endParaRPr lang="it-IT"/>
        </a:p>
      </dgm:t>
    </dgm:pt>
    <dgm:pt modelId="{C68DA5C3-7087-4C7A-8B0F-290050064A1F}" type="sibTrans" cxnId="{C9FB63C1-572D-4D3B-A542-473B543D3B73}">
      <dgm:prSet/>
      <dgm:spPr/>
      <dgm:t>
        <a:bodyPr/>
        <a:lstStyle/>
        <a:p>
          <a:endParaRPr lang="it-IT"/>
        </a:p>
      </dgm:t>
    </dgm:pt>
    <dgm:pt modelId="{EE2A187E-E231-416B-A6BF-31C064AD8975}" type="pres">
      <dgm:prSet presAssocID="{0753505B-B298-4255-8A25-0570E0DE26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7B13219-AAF4-4D90-8972-308729FC1984}" type="pres">
      <dgm:prSet presAssocID="{0753505B-B298-4255-8A25-0570E0DE26B1}" presName="Name1" presStyleCnt="0"/>
      <dgm:spPr/>
      <dgm:t>
        <a:bodyPr/>
        <a:lstStyle/>
        <a:p>
          <a:endParaRPr lang="en-US"/>
        </a:p>
      </dgm:t>
    </dgm:pt>
    <dgm:pt modelId="{3DA9EE23-0384-40A4-865C-A1D638894FAE}" type="pres">
      <dgm:prSet presAssocID="{0753505B-B298-4255-8A25-0570E0DE26B1}" presName="cycle" presStyleCnt="0"/>
      <dgm:spPr/>
      <dgm:t>
        <a:bodyPr/>
        <a:lstStyle/>
        <a:p>
          <a:endParaRPr lang="en-US"/>
        </a:p>
      </dgm:t>
    </dgm:pt>
    <dgm:pt modelId="{65A135AC-994D-4E93-ADE0-E2111CAB86E1}" type="pres">
      <dgm:prSet presAssocID="{0753505B-B298-4255-8A25-0570E0DE26B1}" presName="srcNode" presStyleLbl="node1" presStyleIdx="0" presStyleCnt="3"/>
      <dgm:spPr/>
      <dgm:t>
        <a:bodyPr/>
        <a:lstStyle/>
        <a:p>
          <a:endParaRPr lang="en-US"/>
        </a:p>
      </dgm:t>
    </dgm:pt>
    <dgm:pt modelId="{E65426CE-2A91-4603-87A0-90747E32FB90}" type="pres">
      <dgm:prSet presAssocID="{0753505B-B298-4255-8A25-0570E0DE26B1}" presName="conn" presStyleLbl="parChTrans1D2" presStyleIdx="0" presStyleCnt="1"/>
      <dgm:spPr/>
      <dgm:t>
        <a:bodyPr/>
        <a:lstStyle/>
        <a:p>
          <a:endParaRPr lang="it-IT"/>
        </a:p>
      </dgm:t>
    </dgm:pt>
    <dgm:pt modelId="{075124F4-F79A-4E56-AEDB-E8C66DA86246}" type="pres">
      <dgm:prSet presAssocID="{0753505B-B298-4255-8A25-0570E0DE26B1}" presName="extraNode" presStyleLbl="node1" presStyleIdx="0" presStyleCnt="3"/>
      <dgm:spPr/>
      <dgm:t>
        <a:bodyPr/>
        <a:lstStyle/>
        <a:p>
          <a:endParaRPr lang="en-US"/>
        </a:p>
      </dgm:t>
    </dgm:pt>
    <dgm:pt modelId="{DFFB2602-051A-41F6-BD16-61A6EDE83161}" type="pres">
      <dgm:prSet presAssocID="{0753505B-B298-4255-8A25-0570E0DE26B1}" presName="dstNode" presStyleLbl="node1" presStyleIdx="0" presStyleCnt="3"/>
      <dgm:spPr/>
      <dgm:t>
        <a:bodyPr/>
        <a:lstStyle/>
        <a:p>
          <a:endParaRPr lang="en-US"/>
        </a:p>
      </dgm:t>
    </dgm:pt>
    <dgm:pt modelId="{C1BDD37A-9553-4D42-A70B-96215B037C7A}" type="pres">
      <dgm:prSet presAssocID="{2E823B2D-2381-49EA-9889-72A4C508A6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0981D3-F3CC-4365-89F6-057A7E7A85A3}" type="pres">
      <dgm:prSet presAssocID="{2E823B2D-2381-49EA-9889-72A4C508A662}" presName="accent_1" presStyleCnt="0"/>
      <dgm:spPr/>
      <dgm:t>
        <a:bodyPr/>
        <a:lstStyle/>
        <a:p>
          <a:endParaRPr lang="en-US"/>
        </a:p>
      </dgm:t>
    </dgm:pt>
    <dgm:pt modelId="{80D992CA-D928-4067-928D-4D00B44893E0}" type="pres">
      <dgm:prSet presAssocID="{2E823B2D-2381-49EA-9889-72A4C508A662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F29B4E41-B2DD-45A1-9CF2-281ABACDAFE2}" type="pres">
      <dgm:prSet presAssocID="{112DFFBF-5FC1-40A8-909A-6409CD492E8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EBF06D-240E-4209-984B-418B27F59D0D}" type="pres">
      <dgm:prSet presAssocID="{112DFFBF-5FC1-40A8-909A-6409CD492E8F}" presName="accent_2" presStyleCnt="0"/>
      <dgm:spPr/>
      <dgm:t>
        <a:bodyPr/>
        <a:lstStyle/>
        <a:p>
          <a:endParaRPr lang="en-US"/>
        </a:p>
      </dgm:t>
    </dgm:pt>
    <dgm:pt modelId="{14EAF8B4-3996-44C8-AD72-2D5674466D7D}" type="pres">
      <dgm:prSet presAssocID="{112DFFBF-5FC1-40A8-909A-6409CD492E8F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5A9FAB95-1A5D-4606-9BA3-BD8326686F3D}" type="pres">
      <dgm:prSet presAssocID="{98478B0A-BE9E-48EB-840F-F875B8573B3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562DB8-72A3-4158-9883-3BC6925AEA95}" type="pres">
      <dgm:prSet presAssocID="{98478B0A-BE9E-48EB-840F-F875B8573B3A}" presName="accent_3" presStyleCnt="0"/>
      <dgm:spPr/>
      <dgm:t>
        <a:bodyPr/>
        <a:lstStyle/>
        <a:p>
          <a:endParaRPr lang="en-US"/>
        </a:p>
      </dgm:t>
    </dgm:pt>
    <dgm:pt modelId="{3D3625BB-6944-48CB-BF78-8338D2EAD68E}" type="pres">
      <dgm:prSet presAssocID="{98478B0A-BE9E-48EB-840F-F875B8573B3A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22266BD9-312C-43FC-9450-6FE786A7FAF5}" type="presOf" srcId="{1FC6F6D5-BFDC-4358-8655-7AD3E49222BF}" destId="{E65426CE-2A91-4603-87A0-90747E32FB90}" srcOrd="0" destOrd="0" presId="urn:microsoft.com/office/officeart/2008/layout/VerticalCurvedList"/>
    <dgm:cxn modelId="{337A34D1-866D-427C-97DC-02A3D1F97B84}" type="presOf" srcId="{98478B0A-BE9E-48EB-840F-F875B8573B3A}" destId="{5A9FAB95-1A5D-4606-9BA3-BD8326686F3D}" srcOrd="0" destOrd="0" presId="urn:microsoft.com/office/officeart/2008/layout/VerticalCurvedList"/>
    <dgm:cxn modelId="{1F60E2A2-4F44-43B4-A961-229F2A8DDA7D}" srcId="{0753505B-B298-4255-8A25-0570E0DE26B1}" destId="{112DFFBF-5FC1-40A8-909A-6409CD492E8F}" srcOrd="1" destOrd="0" parTransId="{7E9DD0B0-B98F-4D89-8A36-CFAC0FF81FD5}" sibTransId="{AEE2137B-A3D9-402F-941F-BB516F07BD41}"/>
    <dgm:cxn modelId="{F940DE32-8C18-4F48-AEEF-211DAB703BCA}" type="presOf" srcId="{2E823B2D-2381-49EA-9889-72A4C508A662}" destId="{C1BDD37A-9553-4D42-A70B-96215B037C7A}" srcOrd="0" destOrd="0" presId="urn:microsoft.com/office/officeart/2008/layout/VerticalCurvedList"/>
    <dgm:cxn modelId="{B0E31359-EE22-4EEB-8F77-C012CEC05587}" srcId="{0753505B-B298-4255-8A25-0570E0DE26B1}" destId="{2E823B2D-2381-49EA-9889-72A4C508A662}" srcOrd="0" destOrd="0" parTransId="{9E8F9A5D-224D-492F-BBFE-0C4DA038866F}" sibTransId="{1FC6F6D5-BFDC-4358-8655-7AD3E49222BF}"/>
    <dgm:cxn modelId="{BCB91D53-6333-46EC-93F9-E75450E4F8CB}" type="presOf" srcId="{0753505B-B298-4255-8A25-0570E0DE26B1}" destId="{EE2A187E-E231-416B-A6BF-31C064AD8975}" srcOrd="0" destOrd="0" presId="urn:microsoft.com/office/officeart/2008/layout/VerticalCurvedList"/>
    <dgm:cxn modelId="{C9FB63C1-572D-4D3B-A542-473B543D3B73}" srcId="{0753505B-B298-4255-8A25-0570E0DE26B1}" destId="{98478B0A-BE9E-48EB-840F-F875B8573B3A}" srcOrd="2" destOrd="0" parTransId="{D17F5D30-C860-4A74-B8CE-CC052FE68F07}" sibTransId="{C68DA5C3-7087-4C7A-8B0F-290050064A1F}"/>
    <dgm:cxn modelId="{ED130B78-285A-409D-9B33-A5BFD2D6B8FC}" type="presOf" srcId="{112DFFBF-5FC1-40A8-909A-6409CD492E8F}" destId="{F29B4E41-B2DD-45A1-9CF2-281ABACDAFE2}" srcOrd="0" destOrd="0" presId="urn:microsoft.com/office/officeart/2008/layout/VerticalCurvedList"/>
    <dgm:cxn modelId="{36FE6269-D197-4759-938B-60200688F95E}" type="presParOf" srcId="{EE2A187E-E231-416B-A6BF-31C064AD8975}" destId="{27B13219-AAF4-4D90-8972-308729FC1984}" srcOrd="0" destOrd="0" presId="urn:microsoft.com/office/officeart/2008/layout/VerticalCurvedList"/>
    <dgm:cxn modelId="{E0D4B93C-3615-4DBC-B580-2033DE9E63F4}" type="presParOf" srcId="{27B13219-AAF4-4D90-8972-308729FC1984}" destId="{3DA9EE23-0384-40A4-865C-A1D638894FAE}" srcOrd="0" destOrd="0" presId="urn:microsoft.com/office/officeart/2008/layout/VerticalCurvedList"/>
    <dgm:cxn modelId="{F42A673F-C266-47B8-B7FD-6B225AB90C54}" type="presParOf" srcId="{3DA9EE23-0384-40A4-865C-A1D638894FAE}" destId="{65A135AC-994D-4E93-ADE0-E2111CAB86E1}" srcOrd="0" destOrd="0" presId="urn:microsoft.com/office/officeart/2008/layout/VerticalCurvedList"/>
    <dgm:cxn modelId="{D76610A4-16BB-4ABE-9177-A5FEBF3A1A18}" type="presParOf" srcId="{3DA9EE23-0384-40A4-865C-A1D638894FAE}" destId="{E65426CE-2A91-4603-87A0-90747E32FB90}" srcOrd="1" destOrd="0" presId="urn:microsoft.com/office/officeart/2008/layout/VerticalCurvedList"/>
    <dgm:cxn modelId="{0481AD1E-527E-4D46-9041-F43B3EEBC543}" type="presParOf" srcId="{3DA9EE23-0384-40A4-865C-A1D638894FAE}" destId="{075124F4-F79A-4E56-AEDB-E8C66DA86246}" srcOrd="2" destOrd="0" presId="urn:microsoft.com/office/officeart/2008/layout/VerticalCurvedList"/>
    <dgm:cxn modelId="{9D10D562-E667-4A45-BCCD-8948AF9E575A}" type="presParOf" srcId="{3DA9EE23-0384-40A4-865C-A1D638894FAE}" destId="{DFFB2602-051A-41F6-BD16-61A6EDE83161}" srcOrd="3" destOrd="0" presId="urn:microsoft.com/office/officeart/2008/layout/VerticalCurvedList"/>
    <dgm:cxn modelId="{6EBB412B-8500-4370-909C-CB099D1E8527}" type="presParOf" srcId="{27B13219-AAF4-4D90-8972-308729FC1984}" destId="{C1BDD37A-9553-4D42-A70B-96215B037C7A}" srcOrd="1" destOrd="0" presId="urn:microsoft.com/office/officeart/2008/layout/VerticalCurvedList"/>
    <dgm:cxn modelId="{5CC8B8BD-6EFA-4DF4-83C4-DEB207E11ED6}" type="presParOf" srcId="{27B13219-AAF4-4D90-8972-308729FC1984}" destId="{FC0981D3-F3CC-4365-89F6-057A7E7A85A3}" srcOrd="2" destOrd="0" presId="urn:microsoft.com/office/officeart/2008/layout/VerticalCurvedList"/>
    <dgm:cxn modelId="{62897A9B-86FC-469D-B099-F05E7411F4C9}" type="presParOf" srcId="{FC0981D3-F3CC-4365-89F6-057A7E7A85A3}" destId="{80D992CA-D928-4067-928D-4D00B44893E0}" srcOrd="0" destOrd="0" presId="urn:microsoft.com/office/officeart/2008/layout/VerticalCurvedList"/>
    <dgm:cxn modelId="{AB455882-A794-4597-8B25-C64A1046EF42}" type="presParOf" srcId="{27B13219-AAF4-4D90-8972-308729FC1984}" destId="{F29B4E41-B2DD-45A1-9CF2-281ABACDAFE2}" srcOrd="3" destOrd="0" presId="urn:microsoft.com/office/officeart/2008/layout/VerticalCurvedList"/>
    <dgm:cxn modelId="{DAF9B543-24FA-4667-A262-3CDCE6696265}" type="presParOf" srcId="{27B13219-AAF4-4D90-8972-308729FC1984}" destId="{22EBF06D-240E-4209-984B-418B27F59D0D}" srcOrd="4" destOrd="0" presId="urn:microsoft.com/office/officeart/2008/layout/VerticalCurvedList"/>
    <dgm:cxn modelId="{D33B8015-B30E-476C-945C-7368D058F1F3}" type="presParOf" srcId="{22EBF06D-240E-4209-984B-418B27F59D0D}" destId="{14EAF8B4-3996-44C8-AD72-2D5674466D7D}" srcOrd="0" destOrd="0" presId="urn:microsoft.com/office/officeart/2008/layout/VerticalCurvedList"/>
    <dgm:cxn modelId="{F0218D09-9901-4C99-B8C6-F1B56F2DE5B4}" type="presParOf" srcId="{27B13219-AAF4-4D90-8972-308729FC1984}" destId="{5A9FAB95-1A5D-4606-9BA3-BD8326686F3D}" srcOrd="5" destOrd="0" presId="urn:microsoft.com/office/officeart/2008/layout/VerticalCurvedList"/>
    <dgm:cxn modelId="{8C58D7AF-BD26-4E5E-AA12-A583B225E2BC}" type="presParOf" srcId="{27B13219-AAF4-4D90-8972-308729FC1984}" destId="{25562DB8-72A3-4158-9883-3BC6925AEA95}" srcOrd="6" destOrd="0" presId="urn:microsoft.com/office/officeart/2008/layout/VerticalCurvedList"/>
    <dgm:cxn modelId="{9EAA9FDC-AA41-4CAE-BE71-09037CAF1599}" type="presParOf" srcId="{25562DB8-72A3-4158-9883-3BC6925AEA95}" destId="{3D3625BB-6944-48CB-BF78-8338D2EAD6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938997-A23C-4036-B1FD-F4FC0BA92F2F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F5332-FA6A-4397-8DC8-EE85C38ECC93}">
      <dgm:prSet phldrT="[Text]"/>
      <dgm:spPr/>
      <dgm:t>
        <a:bodyPr/>
        <a:lstStyle/>
        <a:p>
          <a:r>
            <a:rPr lang="en-US" dirty="0" smtClean="0"/>
            <a:t>CONOSCERE  IL FENOMENO</a:t>
          </a:r>
          <a:endParaRPr lang="en-US" dirty="0"/>
        </a:p>
      </dgm:t>
    </dgm:pt>
    <dgm:pt modelId="{F270518D-5395-471A-B1D1-3CDDE2F815E3}" type="parTrans" cxnId="{7B653E4B-2581-4291-A91B-791553E73E64}">
      <dgm:prSet/>
      <dgm:spPr/>
      <dgm:t>
        <a:bodyPr/>
        <a:lstStyle/>
        <a:p>
          <a:endParaRPr lang="en-US"/>
        </a:p>
      </dgm:t>
    </dgm:pt>
    <dgm:pt modelId="{767B0516-AAD4-457A-8357-77BEBAE858A8}" type="sibTrans" cxnId="{7B653E4B-2581-4291-A91B-791553E73E64}">
      <dgm:prSet/>
      <dgm:spPr/>
      <dgm:t>
        <a:bodyPr/>
        <a:lstStyle/>
        <a:p>
          <a:endParaRPr lang="en-US"/>
        </a:p>
      </dgm:t>
    </dgm:pt>
    <dgm:pt modelId="{DBE4BBF2-A84A-4AF4-B6FC-B6255BF4825A}">
      <dgm:prSet phldrT="[Text]"/>
      <dgm:spPr/>
      <dgm:t>
        <a:bodyPr/>
        <a:lstStyle/>
        <a:p>
          <a:r>
            <a:rPr lang="en-US" smtClean="0"/>
            <a:t>SENSIBILIZZARE</a:t>
          </a:r>
          <a:endParaRPr lang="en-US" dirty="0"/>
        </a:p>
      </dgm:t>
    </dgm:pt>
    <dgm:pt modelId="{D5B5C25E-E17A-496D-8CE4-1C7485083E40}" type="parTrans" cxnId="{9B69E1C6-EA24-4C38-AC12-39F6A36AF8A7}">
      <dgm:prSet/>
      <dgm:spPr/>
      <dgm:t>
        <a:bodyPr/>
        <a:lstStyle/>
        <a:p>
          <a:endParaRPr lang="en-US"/>
        </a:p>
      </dgm:t>
    </dgm:pt>
    <dgm:pt modelId="{ECB9516C-67C8-46C7-8C19-8B295879C51E}" type="sibTrans" cxnId="{9B69E1C6-EA24-4C38-AC12-39F6A36AF8A7}">
      <dgm:prSet/>
      <dgm:spPr/>
      <dgm:t>
        <a:bodyPr/>
        <a:lstStyle/>
        <a:p>
          <a:endParaRPr lang="en-US"/>
        </a:p>
      </dgm:t>
    </dgm:pt>
    <dgm:pt modelId="{A009E9BB-A0C8-4630-9383-0DFE014654C6}">
      <dgm:prSet phldrT="[Text]"/>
      <dgm:spPr/>
      <dgm:t>
        <a:bodyPr/>
        <a:lstStyle/>
        <a:p>
          <a:r>
            <a:rPr lang="en-US" smtClean="0"/>
            <a:t>METTERE IN RETE</a:t>
          </a:r>
          <a:endParaRPr lang="en-US" dirty="0"/>
        </a:p>
      </dgm:t>
    </dgm:pt>
    <dgm:pt modelId="{12803813-62B6-4861-A1FA-DCF508E3F4CA}" type="parTrans" cxnId="{41465C84-7E74-4B51-8100-2C6FF9DACA8E}">
      <dgm:prSet/>
      <dgm:spPr/>
      <dgm:t>
        <a:bodyPr/>
        <a:lstStyle/>
        <a:p>
          <a:endParaRPr lang="en-US"/>
        </a:p>
      </dgm:t>
    </dgm:pt>
    <dgm:pt modelId="{22A65613-9627-4F0F-92F3-5C1B63DDFE8C}" type="sibTrans" cxnId="{41465C84-7E74-4B51-8100-2C6FF9DACA8E}">
      <dgm:prSet/>
      <dgm:spPr/>
      <dgm:t>
        <a:bodyPr/>
        <a:lstStyle/>
        <a:p>
          <a:endParaRPr lang="en-US"/>
        </a:p>
      </dgm:t>
    </dgm:pt>
    <dgm:pt modelId="{9A6D54FE-CF03-493C-98C5-59B09BF61EC9}">
      <dgm:prSet phldrT="[Text]"/>
      <dgm:spPr/>
      <dgm:t>
        <a:bodyPr/>
        <a:lstStyle/>
        <a:p>
          <a:r>
            <a:rPr lang="en-US" smtClean="0"/>
            <a:t>OSSERVATORIO REGIONALE DEL CYBERBULLISMO</a:t>
          </a:r>
          <a:endParaRPr lang="en-US" dirty="0"/>
        </a:p>
      </dgm:t>
    </dgm:pt>
    <dgm:pt modelId="{90FE5D45-FEE4-4618-8B64-80314CCB2C2F}" type="parTrans" cxnId="{27392B9E-16AD-4D1A-A54B-03972363BB92}">
      <dgm:prSet/>
      <dgm:spPr/>
      <dgm:t>
        <a:bodyPr/>
        <a:lstStyle/>
        <a:p>
          <a:endParaRPr lang="en-US"/>
        </a:p>
      </dgm:t>
    </dgm:pt>
    <dgm:pt modelId="{19F1E435-D5D9-480E-B90F-C27CB1B59665}" type="sibTrans" cxnId="{27392B9E-16AD-4D1A-A54B-03972363BB92}">
      <dgm:prSet/>
      <dgm:spPr/>
      <dgm:t>
        <a:bodyPr/>
        <a:lstStyle/>
        <a:p>
          <a:endParaRPr lang="en-US"/>
        </a:p>
      </dgm:t>
    </dgm:pt>
    <dgm:pt modelId="{EFD6AAED-1054-408F-B404-5C733F841E9A}" type="pres">
      <dgm:prSet presAssocID="{FD938997-A23C-4036-B1FD-F4FC0BA92F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20AAB-EC75-4E19-8A91-059A718019BC}" type="pres">
      <dgm:prSet presAssocID="{FD938997-A23C-4036-B1FD-F4FC0BA92F2F}" presName="cycle" presStyleCnt="0"/>
      <dgm:spPr/>
      <dgm:t>
        <a:bodyPr/>
        <a:lstStyle/>
        <a:p>
          <a:endParaRPr lang="en-US"/>
        </a:p>
      </dgm:t>
    </dgm:pt>
    <dgm:pt modelId="{8FFCF290-0475-4AFC-9061-CDA4526C55B1}" type="pres">
      <dgm:prSet presAssocID="{016F5332-FA6A-4397-8DC8-EE85C38ECC93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8C298-1478-47C8-9194-D81F49BB34B7}" type="pres">
      <dgm:prSet presAssocID="{767B0516-AAD4-457A-8357-77BEBAE858A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2AEAC55-4E62-4625-AE3F-F94E84FBC176}" type="pres">
      <dgm:prSet presAssocID="{DBE4BBF2-A84A-4AF4-B6FC-B6255BF4825A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578A9-E616-4437-A3D2-99AC009BE5E7}" type="pres">
      <dgm:prSet presAssocID="{A009E9BB-A0C8-4630-9383-0DFE014654C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EA281-EBBC-4386-BCB4-590EC2C2A83B}" type="pres">
      <dgm:prSet presAssocID="{9A6D54FE-CF03-493C-98C5-59B09BF61EC9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392B9E-16AD-4D1A-A54B-03972363BB92}" srcId="{FD938997-A23C-4036-B1FD-F4FC0BA92F2F}" destId="{9A6D54FE-CF03-493C-98C5-59B09BF61EC9}" srcOrd="3" destOrd="0" parTransId="{90FE5D45-FEE4-4618-8B64-80314CCB2C2F}" sibTransId="{19F1E435-D5D9-480E-B90F-C27CB1B59665}"/>
    <dgm:cxn modelId="{54A13F5F-EAF6-4F53-963C-F1839D2F1ECB}" type="presOf" srcId="{016F5332-FA6A-4397-8DC8-EE85C38ECC93}" destId="{8FFCF290-0475-4AFC-9061-CDA4526C55B1}" srcOrd="0" destOrd="0" presId="urn:microsoft.com/office/officeart/2005/8/layout/cycle3"/>
    <dgm:cxn modelId="{D8E9C76A-63C4-4B45-A734-F101633F71BC}" type="presOf" srcId="{FD938997-A23C-4036-B1FD-F4FC0BA92F2F}" destId="{EFD6AAED-1054-408F-B404-5C733F841E9A}" srcOrd="0" destOrd="0" presId="urn:microsoft.com/office/officeart/2005/8/layout/cycle3"/>
    <dgm:cxn modelId="{9B69E1C6-EA24-4C38-AC12-39F6A36AF8A7}" srcId="{FD938997-A23C-4036-B1FD-F4FC0BA92F2F}" destId="{DBE4BBF2-A84A-4AF4-B6FC-B6255BF4825A}" srcOrd="1" destOrd="0" parTransId="{D5B5C25E-E17A-496D-8CE4-1C7485083E40}" sibTransId="{ECB9516C-67C8-46C7-8C19-8B295879C51E}"/>
    <dgm:cxn modelId="{3268BBA3-14D9-4F3B-9EDD-8081AF8D5997}" type="presOf" srcId="{A009E9BB-A0C8-4630-9383-0DFE014654C6}" destId="{421578A9-E616-4437-A3D2-99AC009BE5E7}" srcOrd="0" destOrd="0" presId="urn:microsoft.com/office/officeart/2005/8/layout/cycle3"/>
    <dgm:cxn modelId="{CA63AFEE-92C1-4BB9-846B-6D30FDA21AF0}" type="presOf" srcId="{DBE4BBF2-A84A-4AF4-B6FC-B6255BF4825A}" destId="{12AEAC55-4E62-4625-AE3F-F94E84FBC176}" srcOrd="0" destOrd="0" presId="urn:microsoft.com/office/officeart/2005/8/layout/cycle3"/>
    <dgm:cxn modelId="{43FE4F95-53AD-4FF6-8E27-BEEC9C3F093A}" type="presOf" srcId="{9A6D54FE-CF03-493C-98C5-59B09BF61EC9}" destId="{DBCEA281-EBBC-4386-BCB4-590EC2C2A83B}" srcOrd="0" destOrd="0" presId="urn:microsoft.com/office/officeart/2005/8/layout/cycle3"/>
    <dgm:cxn modelId="{7B653E4B-2581-4291-A91B-791553E73E64}" srcId="{FD938997-A23C-4036-B1FD-F4FC0BA92F2F}" destId="{016F5332-FA6A-4397-8DC8-EE85C38ECC93}" srcOrd="0" destOrd="0" parTransId="{F270518D-5395-471A-B1D1-3CDDE2F815E3}" sibTransId="{767B0516-AAD4-457A-8357-77BEBAE858A8}"/>
    <dgm:cxn modelId="{7F534F9A-0BFB-4382-999D-0675C5151F78}" type="presOf" srcId="{767B0516-AAD4-457A-8357-77BEBAE858A8}" destId="{5258C298-1478-47C8-9194-D81F49BB34B7}" srcOrd="0" destOrd="0" presId="urn:microsoft.com/office/officeart/2005/8/layout/cycle3"/>
    <dgm:cxn modelId="{41465C84-7E74-4B51-8100-2C6FF9DACA8E}" srcId="{FD938997-A23C-4036-B1FD-F4FC0BA92F2F}" destId="{A009E9BB-A0C8-4630-9383-0DFE014654C6}" srcOrd="2" destOrd="0" parTransId="{12803813-62B6-4861-A1FA-DCF508E3F4CA}" sibTransId="{22A65613-9627-4F0F-92F3-5C1B63DDFE8C}"/>
    <dgm:cxn modelId="{80E3C571-D762-4EE8-9E4F-311A7BF048A3}" type="presParOf" srcId="{EFD6AAED-1054-408F-B404-5C733F841E9A}" destId="{4B120AAB-EC75-4E19-8A91-059A718019BC}" srcOrd="0" destOrd="0" presId="urn:microsoft.com/office/officeart/2005/8/layout/cycle3"/>
    <dgm:cxn modelId="{EE326867-F493-4ED9-86FE-37A20407796B}" type="presParOf" srcId="{4B120AAB-EC75-4E19-8A91-059A718019BC}" destId="{8FFCF290-0475-4AFC-9061-CDA4526C55B1}" srcOrd="0" destOrd="0" presId="urn:microsoft.com/office/officeart/2005/8/layout/cycle3"/>
    <dgm:cxn modelId="{DA58125D-B2A7-4E77-B1D8-804738277957}" type="presParOf" srcId="{4B120AAB-EC75-4E19-8A91-059A718019BC}" destId="{5258C298-1478-47C8-9194-D81F49BB34B7}" srcOrd="1" destOrd="0" presId="urn:microsoft.com/office/officeart/2005/8/layout/cycle3"/>
    <dgm:cxn modelId="{3C680D8E-2B52-44CA-99FE-E643B78ECFF8}" type="presParOf" srcId="{4B120AAB-EC75-4E19-8A91-059A718019BC}" destId="{12AEAC55-4E62-4625-AE3F-F94E84FBC176}" srcOrd="2" destOrd="0" presId="urn:microsoft.com/office/officeart/2005/8/layout/cycle3"/>
    <dgm:cxn modelId="{5B186AB9-C16C-4349-BD57-BE5E26D2EF82}" type="presParOf" srcId="{4B120AAB-EC75-4E19-8A91-059A718019BC}" destId="{421578A9-E616-4437-A3D2-99AC009BE5E7}" srcOrd="3" destOrd="0" presId="urn:microsoft.com/office/officeart/2005/8/layout/cycle3"/>
    <dgm:cxn modelId="{959E51F0-DB38-4BC3-B3FB-C73DA916881C}" type="presParOf" srcId="{4B120AAB-EC75-4E19-8A91-059A718019BC}" destId="{DBCEA281-EBBC-4386-BCB4-590EC2C2A83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AC505-7663-40F2-A215-5A03162ADEAF}">
      <dsp:nvSpPr>
        <dsp:cNvPr id="0" name=""/>
        <dsp:cNvSpPr/>
      </dsp:nvSpPr>
      <dsp:spPr>
        <a:xfrm>
          <a:off x="514627" y="-124110"/>
          <a:ext cx="4128531" cy="4128531"/>
        </a:xfrm>
        <a:prstGeom prst="circularArrow">
          <a:avLst>
            <a:gd name="adj1" fmla="val 5544"/>
            <a:gd name="adj2" fmla="val 330680"/>
            <a:gd name="adj3" fmla="val 14074113"/>
            <a:gd name="adj4" fmla="val 1720703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F7FBA8-4FF5-4031-AF67-36B4F469CE12}">
      <dsp:nvSpPr>
        <dsp:cNvPr id="0" name=""/>
        <dsp:cNvSpPr/>
      </dsp:nvSpPr>
      <dsp:spPr>
        <a:xfrm>
          <a:off x="1739312" y="4312"/>
          <a:ext cx="1679161" cy="617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Promotori</a:t>
          </a:r>
          <a:endParaRPr lang="en-US" sz="1800" kern="1200" dirty="0"/>
        </a:p>
      </dsp:txBody>
      <dsp:txXfrm>
        <a:off x="1769450" y="34450"/>
        <a:ext cx="1618885" cy="557100"/>
      </dsp:txXfrm>
    </dsp:sp>
    <dsp:sp modelId="{B421B935-BFE1-4235-B309-2EFEE1260E84}">
      <dsp:nvSpPr>
        <dsp:cNvPr id="0" name=""/>
        <dsp:cNvSpPr/>
      </dsp:nvSpPr>
      <dsp:spPr>
        <a:xfrm>
          <a:off x="3305057" y="888899"/>
          <a:ext cx="1676371" cy="7000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Attivit</a:t>
          </a:r>
          <a:r>
            <a:rPr lang="it-IT" sz="1800" kern="1200" dirty="0" smtClean="0"/>
            <a:t>à</a:t>
          </a:r>
          <a:endParaRPr lang="en-US" sz="1800" kern="1200" dirty="0"/>
        </a:p>
      </dsp:txBody>
      <dsp:txXfrm>
        <a:off x="3339230" y="923072"/>
        <a:ext cx="1608025" cy="631690"/>
      </dsp:txXfrm>
    </dsp:sp>
    <dsp:sp modelId="{0FCF736F-BD94-4269-B623-45BC2DF72122}">
      <dsp:nvSpPr>
        <dsp:cNvPr id="0" name=""/>
        <dsp:cNvSpPr/>
      </dsp:nvSpPr>
      <dsp:spPr>
        <a:xfrm>
          <a:off x="3426942" y="2151155"/>
          <a:ext cx="1736756" cy="6283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Obiettivi</a:t>
          </a:r>
        </a:p>
      </dsp:txBody>
      <dsp:txXfrm>
        <a:off x="3457616" y="2181829"/>
        <a:ext cx="1675408" cy="567005"/>
      </dsp:txXfrm>
    </dsp:sp>
    <dsp:sp modelId="{6B54B934-0196-4D5F-8C1E-C473B3FE5196}">
      <dsp:nvSpPr>
        <dsp:cNvPr id="0" name=""/>
        <dsp:cNvSpPr/>
      </dsp:nvSpPr>
      <dsp:spPr>
        <a:xfrm>
          <a:off x="2963803" y="3347182"/>
          <a:ext cx="1736756" cy="6283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Beneficiari</a:t>
          </a:r>
        </a:p>
      </dsp:txBody>
      <dsp:txXfrm>
        <a:off x="2994477" y="3377856"/>
        <a:ext cx="1675408" cy="567005"/>
      </dsp:txXfrm>
    </dsp:sp>
    <dsp:sp modelId="{6B6943BB-A73A-4A48-804C-6A33EAC12CCC}">
      <dsp:nvSpPr>
        <dsp:cNvPr id="0" name=""/>
        <dsp:cNvSpPr/>
      </dsp:nvSpPr>
      <dsp:spPr>
        <a:xfrm>
          <a:off x="714819" y="3347178"/>
          <a:ext cx="1736756" cy="6283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Partnership</a:t>
          </a:r>
        </a:p>
      </dsp:txBody>
      <dsp:txXfrm>
        <a:off x="745493" y="3377852"/>
        <a:ext cx="1675408" cy="567005"/>
      </dsp:txXfrm>
    </dsp:sp>
    <dsp:sp modelId="{9FE98EAF-F95F-4927-8D55-71E2E3D215CB}">
      <dsp:nvSpPr>
        <dsp:cNvPr id="0" name=""/>
        <dsp:cNvSpPr/>
      </dsp:nvSpPr>
      <dsp:spPr>
        <a:xfrm>
          <a:off x="-5911" y="2151155"/>
          <a:ext cx="1736756" cy="6283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Costi</a:t>
          </a:r>
        </a:p>
      </dsp:txBody>
      <dsp:txXfrm>
        <a:off x="24763" y="2181829"/>
        <a:ext cx="1675408" cy="567005"/>
      </dsp:txXfrm>
    </dsp:sp>
    <dsp:sp modelId="{AD94927B-127F-41D0-AF8D-55BBDA12B6F8}">
      <dsp:nvSpPr>
        <dsp:cNvPr id="0" name=""/>
        <dsp:cNvSpPr/>
      </dsp:nvSpPr>
      <dsp:spPr>
        <a:xfrm>
          <a:off x="196260" y="799479"/>
          <a:ext cx="1736756" cy="6283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Risultati</a:t>
          </a:r>
          <a:endParaRPr lang="it-IT" sz="1800" kern="1200" dirty="0"/>
        </a:p>
      </dsp:txBody>
      <dsp:txXfrm>
        <a:off x="226934" y="830153"/>
        <a:ext cx="1675408" cy="567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5EED8-CE51-46D4-8E76-203FC4558F97}">
      <dsp:nvSpPr>
        <dsp:cNvPr id="0" name=""/>
        <dsp:cNvSpPr/>
      </dsp:nvSpPr>
      <dsp:spPr>
        <a:xfrm>
          <a:off x="0" y="406879"/>
          <a:ext cx="56388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499872" rIns="4376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Riunione finale docenti e ragazzi per la valutazione peer to peer del progetto</a:t>
          </a:r>
          <a:endParaRPr lang="it-IT" sz="16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406879"/>
        <a:ext cx="5638800" cy="1077300"/>
      </dsp:txXfrm>
    </dsp:sp>
    <dsp:sp modelId="{5869D45F-9394-480D-8817-603A7BFC3287}">
      <dsp:nvSpPr>
        <dsp:cNvPr id="0" name=""/>
        <dsp:cNvSpPr/>
      </dsp:nvSpPr>
      <dsp:spPr>
        <a:xfrm>
          <a:off x="281940" y="52639"/>
          <a:ext cx="394716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SALUSMUNDI </a:t>
          </a:r>
          <a:endParaRPr lang="it-IT" sz="2000" kern="1200" dirty="0"/>
        </a:p>
      </dsp:txBody>
      <dsp:txXfrm>
        <a:off x="316525" y="87224"/>
        <a:ext cx="3877990" cy="639310"/>
      </dsp:txXfrm>
    </dsp:sp>
    <dsp:sp modelId="{100CAF56-CA09-4F99-A9D9-0D7CEC897913}">
      <dsp:nvSpPr>
        <dsp:cNvPr id="0" name=""/>
        <dsp:cNvSpPr/>
      </dsp:nvSpPr>
      <dsp:spPr>
        <a:xfrm>
          <a:off x="0" y="1866420"/>
          <a:ext cx="56388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499872" rIns="4376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Questionario di gradimento</a:t>
          </a:r>
          <a:endParaRPr lang="it-IT" sz="16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1866420"/>
        <a:ext cx="5638800" cy="850500"/>
      </dsp:txXfrm>
    </dsp:sp>
    <dsp:sp modelId="{DA31CAEE-C563-44BC-B95A-ED35575ED0FB}">
      <dsp:nvSpPr>
        <dsp:cNvPr id="0" name=""/>
        <dsp:cNvSpPr/>
      </dsp:nvSpPr>
      <dsp:spPr>
        <a:xfrm>
          <a:off x="281940" y="1613779"/>
          <a:ext cx="394716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“COOPERATIVE EDUCATION” -COMUNE DI UDINE</a:t>
          </a:r>
          <a:endParaRPr lang="it-IT" sz="2000" kern="1200" dirty="0"/>
        </a:p>
      </dsp:txBody>
      <dsp:txXfrm>
        <a:off x="316525" y="1648364"/>
        <a:ext cx="3877990" cy="639310"/>
      </dsp:txXfrm>
    </dsp:sp>
    <dsp:sp modelId="{4CAC3E3E-B8D8-435D-B747-789D37315661}">
      <dsp:nvSpPr>
        <dsp:cNvPr id="0" name=""/>
        <dsp:cNvSpPr/>
      </dsp:nvSpPr>
      <dsp:spPr>
        <a:xfrm>
          <a:off x="0" y="3302360"/>
          <a:ext cx="56388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499872" rIns="43763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Questionario di soddisfazione - sistema di qualità - IRES FVG</a:t>
          </a:r>
          <a:endParaRPr lang="it-IT" sz="16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3302360"/>
        <a:ext cx="5638800" cy="1077300"/>
      </dsp:txXfrm>
    </dsp:sp>
    <dsp:sp modelId="{184F42E7-D36A-420B-BA0E-C1379D22B773}">
      <dsp:nvSpPr>
        <dsp:cNvPr id="0" name=""/>
        <dsp:cNvSpPr/>
      </dsp:nvSpPr>
      <dsp:spPr>
        <a:xfrm>
          <a:off x="281940" y="2948119"/>
          <a:ext cx="394716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“ORCO INTERNET” - IRES FVG</a:t>
          </a:r>
          <a:endParaRPr lang="it-IT" sz="2000" kern="1200" dirty="0"/>
        </a:p>
      </dsp:txBody>
      <dsp:txXfrm>
        <a:off x="316525" y="2982704"/>
        <a:ext cx="3877990" cy="6393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AC505-7663-40F2-A215-5A03162ADEAF}">
      <dsp:nvSpPr>
        <dsp:cNvPr id="0" name=""/>
        <dsp:cNvSpPr/>
      </dsp:nvSpPr>
      <dsp:spPr>
        <a:xfrm>
          <a:off x="513834" y="-123976"/>
          <a:ext cx="4128531" cy="4128531"/>
        </a:xfrm>
        <a:prstGeom prst="circularArrow">
          <a:avLst>
            <a:gd name="adj1" fmla="val 5544"/>
            <a:gd name="adj2" fmla="val 330680"/>
            <a:gd name="adj3" fmla="val 14074708"/>
            <a:gd name="adj4" fmla="val 172066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F7FBA8-4FF5-4031-AF67-36B4F469CE12}">
      <dsp:nvSpPr>
        <dsp:cNvPr id="0" name=""/>
        <dsp:cNvSpPr/>
      </dsp:nvSpPr>
      <dsp:spPr>
        <a:xfrm>
          <a:off x="1738777" y="4408"/>
          <a:ext cx="1678644" cy="617186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Promotori</a:t>
          </a:r>
          <a:endParaRPr lang="en-US" sz="1800" kern="1200" dirty="0"/>
        </a:p>
      </dsp:txBody>
      <dsp:txXfrm>
        <a:off x="1768906" y="34537"/>
        <a:ext cx="1618386" cy="556928"/>
      </dsp:txXfrm>
    </dsp:sp>
    <dsp:sp modelId="{B421B935-BFE1-4235-B309-2EFEE1260E84}">
      <dsp:nvSpPr>
        <dsp:cNvPr id="0" name=""/>
        <dsp:cNvSpPr/>
      </dsp:nvSpPr>
      <dsp:spPr>
        <a:xfrm>
          <a:off x="3304521" y="889008"/>
          <a:ext cx="1675855" cy="699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Attivit</a:t>
          </a:r>
          <a:r>
            <a:rPr lang="it-IT" sz="1800" kern="1200" dirty="0" smtClean="0"/>
            <a:t>à</a:t>
          </a:r>
          <a:endParaRPr lang="en-US" sz="1800" kern="1200" dirty="0"/>
        </a:p>
      </dsp:txBody>
      <dsp:txXfrm>
        <a:off x="3338683" y="923170"/>
        <a:ext cx="1607531" cy="631496"/>
      </dsp:txXfrm>
    </dsp:sp>
    <dsp:sp modelId="{0FCF736F-BD94-4269-B623-45BC2DF72122}">
      <dsp:nvSpPr>
        <dsp:cNvPr id="0" name=""/>
        <dsp:cNvSpPr/>
      </dsp:nvSpPr>
      <dsp:spPr>
        <a:xfrm>
          <a:off x="3426415" y="2151252"/>
          <a:ext cx="1736221" cy="628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Obiettivi</a:t>
          </a:r>
        </a:p>
      </dsp:txBody>
      <dsp:txXfrm>
        <a:off x="3457079" y="2181916"/>
        <a:ext cx="1674893" cy="566832"/>
      </dsp:txXfrm>
    </dsp:sp>
    <dsp:sp modelId="{6B54B934-0196-4D5F-8C1E-C473B3FE5196}">
      <dsp:nvSpPr>
        <dsp:cNvPr id="0" name=""/>
        <dsp:cNvSpPr/>
      </dsp:nvSpPr>
      <dsp:spPr>
        <a:xfrm>
          <a:off x="2963277" y="3347279"/>
          <a:ext cx="1736221" cy="628160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Beneficiari</a:t>
          </a:r>
        </a:p>
      </dsp:txBody>
      <dsp:txXfrm>
        <a:off x="2993941" y="3377943"/>
        <a:ext cx="1674893" cy="566832"/>
      </dsp:txXfrm>
    </dsp:sp>
    <dsp:sp modelId="{6B6943BB-A73A-4A48-804C-6A33EAC12CCC}">
      <dsp:nvSpPr>
        <dsp:cNvPr id="0" name=""/>
        <dsp:cNvSpPr/>
      </dsp:nvSpPr>
      <dsp:spPr>
        <a:xfrm>
          <a:off x="714293" y="3347275"/>
          <a:ext cx="1736221" cy="628160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Partnership</a:t>
          </a:r>
        </a:p>
      </dsp:txBody>
      <dsp:txXfrm>
        <a:off x="744957" y="3377939"/>
        <a:ext cx="1674893" cy="566832"/>
      </dsp:txXfrm>
    </dsp:sp>
    <dsp:sp modelId="{9FE98EAF-F95F-4927-8D55-71E2E3D215CB}">
      <dsp:nvSpPr>
        <dsp:cNvPr id="0" name=""/>
        <dsp:cNvSpPr/>
      </dsp:nvSpPr>
      <dsp:spPr>
        <a:xfrm>
          <a:off x="-6437" y="2151252"/>
          <a:ext cx="1736221" cy="62816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Costi</a:t>
          </a:r>
        </a:p>
      </dsp:txBody>
      <dsp:txXfrm>
        <a:off x="24227" y="2181916"/>
        <a:ext cx="1674893" cy="566832"/>
      </dsp:txXfrm>
    </dsp:sp>
    <dsp:sp modelId="{AD94927B-127F-41D0-AF8D-55BBDA12B6F8}">
      <dsp:nvSpPr>
        <dsp:cNvPr id="0" name=""/>
        <dsp:cNvSpPr/>
      </dsp:nvSpPr>
      <dsp:spPr>
        <a:xfrm>
          <a:off x="195734" y="799576"/>
          <a:ext cx="1736221" cy="628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Risultati</a:t>
          </a:r>
          <a:endParaRPr lang="it-IT" sz="1800" kern="1200" dirty="0"/>
        </a:p>
      </dsp:txBody>
      <dsp:txXfrm>
        <a:off x="226398" y="830240"/>
        <a:ext cx="1674893" cy="5668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DEBBCA-4792-4CE2-B415-F057541B4D09}" type="datetimeFigureOut">
              <a:rPr lang="en-US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D4ED65-2004-4FDB-9B77-08BD399302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4ED65-2004-4FDB-9B77-08BD399302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1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1F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Immagin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981575"/>
            <a:ext cx="3276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10"/>
          <p:cNvSpPr/>
          <p:nvPr userDrawn="1"/>
        </p:nvSpPr>
        <p:spPr>
          <a:xfrm>
            <a:off x="0" y="6240463"/>
            <a:ext cx="5332413" cy="61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sellaDiTesto 11"/>
          <p:cNvSpPr txBox="1"/>
          <p:nvPr userDrawn="1"/>
        </p:nvSpPr>
        <p:spPr>
          <a:xfrm>
            <a:off x="8021638" y="6240463"/>
            <a:ext cx="34671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www.isig.it</a:t>
            </a:r>
          </a:p>
        </p:txBody>
      </p:sp>
      <p:cxnSp>
        <p:nvCxnSpPr>
          <p:cNvPr id="8" name="Connettore 1 13"/>
          <p:cNvCxnSpPr/>
          <p:nvPr userDrawn="1"/>
        </p:nvCxnSpPr>
        <p:spPr>
          <a:xfrm>
            <a:off x="9309100" y="6240463"/>
            <a:ext cx="217963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4982082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CDA1-3410-4BDA-B927-D49F9EE56334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6550" y="6367463"/>
            <a:ext cx="2543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F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38BB-13A7-4503-8ADB-BB6BA7474D68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A352-3E44-4328-8680-265042BBEC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1F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A659-8450-45D7-B830-99DFFFF47D6F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E774A-697A-4CEF-9D54-665C4AA0BA7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F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5" y="0"/>
            <a:ext cx="10188062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599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E9BB-9440-4BFA-ADE4-8D5C7494A2E4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16EA2-331D-497A-BCB2-F687035B8E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1F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B83B-ED45-44C2-8EF3-B5F74EBB7C8E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80DA-4D44-4C5E-96D6-C3B6ABECF9B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F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70D4-CF21-4993-B900-E3D31BCBD0C2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A6F3-AEEA-4E35-873D-7658018CCC8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F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829F-0B25-4BF7-BE00-DD6D6F92DA60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2FDA-7FC6-46E3-9102-B5ECCE756C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F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46BDB-1D74-4392-BCF2-3729A2A5481F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DEB3-A7F5-4C84-A421-9FA48FED6D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EB46-F44C-4914-B4B7-F0EF08B0E926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3151-4363-4EE3-B5D9-3532C25FB4F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980B-F959-4B3F-9B9E-A9F58862FD49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F137-2C5A-47AC-8005-661CA9AED2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CA69-819E-4D49-B436-88A8F991D060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5735-6C89-4477-8F22-6A80187E5D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6875" y="6384925"/>
            <a:ext cx="106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FA9152-D884-4762-8BF1-406C8C6D0943}" type="datetime1">
              <a:rPr lang="en-US" smtClean="0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6550" y="6367463"/>
            <a:ext cx="466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125" y="6367463"/>
            <a:ext cx="433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7326ED-3FBA-4042-9D4E-CB51769090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31" name="Immagine 9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600" y="6345238"/>
            <a:ext cx="10048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 userDrawn="1"/>
        </p:nvSpPr>
        <p:spPr>
          <a:xfrm>
            <a:off x="1106488" y="6367463"/>
            <a:ext cx="27590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1000" b="1" u="sng">
                <a:solidFill>
                  <a:srgbClr val="7F7F7F"/>
                </a:solidFill>
                <a:latin typeface="Century Gothic" pitchFamily="34" charset="0"/>
              </a:rPr>
              <a:t>ISTITUTO DI SOCIOLOGIA INTERNAZIONALE</a:t>
            </a:r>
          </a:p>
          <a:p>
            <a:pPr algn="just"/>
            <a:r>
              <a:rPr lang="en-US" sz="1000" b="1">
                <a:solidFill>
                  <a:srgbClr val="7F7F7F"/>
                </a:solidFill>
                <a:latin typeface="Century Gothic" pitchFamily="34" charset="0"/>
              </a:rPr>
              <a:t>INSTITUTE OF INTERNATIONAL SOCIOLOGY</a:t>
            </a: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3798888" y="6426200"/>
            <a:ext cx="15335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www.isig.it - isig@isig.it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4.jpeg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>
          <a:xfrm>
            <a:off x="838200" y="2060575"/>
            <a:ext cx="10515600" cy="2387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BUONE PRATICHE PER COMBATTERE IL CYBER – BULLISMO IN FRIULI VENEZIA GIULIA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4981575"/>
            <a:ext cx="6705600" cy="113823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Inquadramento del fenomeno</a:t>
            </a:r>
            <a:endParaRPr lang="it-IT" dirty="0"/>
          </a:p>
        </p:txBody>
      </p:sp>
      <p:pic>
        <p:nvPicPr>
          <p:cNvPr id="14339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4613"/>
            <a:ext cx="111252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LIVELLO REGIONALE - FVG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6243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1" t="74386" r="33808"/>
          <a:stretch/>
        </p:blipFill>
        <p:spPr>
          <a:xfrm>
            <a:off x="7262615" y="228645"/>
            <a:ext cx="478968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 smtClean="0"/>
              <a:t>COMBATTERE IL CYBERBULLISMO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Ricerca: «Le Buone pratiche per contrastare il </a:t>
            </a:r>
            <a:r>
              <a:rPr lang="it-IT" dirty="0" err="1" smtClean="0"/>
              <a:t>Cyberbullismo</a:t>
            </a:r>
            <a:r>
              <a:rPr lang="it-IT" dirty="0" smtClean="0"/>
              <a:t> in FVG»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9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RICERCA - OBIETTIVI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1" y="3745700"/>
            <a:ext cx="1482573" cy="576000"/>
          </a:xfrm>
          <a:prstGeom prst="rect">
            <a:avLst/>
          </a:prstGeom>
        </p:spPr>
      </p:pic>
      <p:pic>
        <p:nvPicPr>
          <p:cNvPr id="5122" name="Picture 2" descr="Risultati immagini per ires fv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36" y="3673700"/>
            <a:ext cx="129509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insie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87" y="2773294"/>
            <a:ext cx="169417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/>
          </p:nvPr>
        </p:nvGraphicFramePr>
        <p:xfrm>
          <a:off x="3760592" y="1858031"/>
          <a:ext cx="8279008" cy="422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>
          <a:xfrm>
            <a:off x="604434" y="0"/>
            <a:ext cx="11104965" cy="1208868"/>
          </a:xfrm>
        </p:spPr>
        <p:txBody>
          <a:bodyPr/>
          <a:lstStyle/>
          <a:p>
            <a:r>
              <a:rPr lang="it-IT" dirty="0" smtClean="0"/>
              <a:t>LA RICERCA - CONOSCERE PER CONTRASTARE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LE FASI DELLA RICERCA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485900"/>
          <a:ext cx="11912600" cy="485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isultati immagini per mappa province fv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04" y="2193925"/>
            <a:ext cx="442030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CASI STUDIO RACCOLTI 1/2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schemeClr val="tx2"/>
                </a:solidFill>
              </a:rPr>
              <a:t>LA RACCOLTA DATI ON-LINE</a:t>
            </a:r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it-IT" b="1" dirty="0">
                <a:solidFill>
                  <a:schemeClr val="tx2"/>
                </a:solidFill>
              </a:rPr>
              <a:t>S</a:t>
            </a:r>
            <a:r>
              <a:rPr lang="it-IT" b="1" dirty="0" smtClean="0">
                <a:solidFill>
                  <a:schemeClr val="tx2"/>
                </a:solidFill>
              </a:rPr>
              <a:t>ettembre-ottobre 2016</a:t>
            </a:r>
            <a:endParaRPr lang="en-US" b="1" dirty="0" smtClean="0">
              <a:solidFill>
                <a:schemeClr val="tx2"/>
              </a:solidFill>
            </a:endParaRPr>
          </a:p>
          <a:p>
            <a:pPr lvl="0"/>
            <a:r>
              <a:rPr lang="it-IT" b="1" dirty="0" smtClean="0">
                <a:solidFill>
                  <a:schemeClr val="tx2"/>
                </a:solidFill>
              </a:rPr>
              <a:t>856 </a:t>
            </a:r>
            <a:r>
              <a:rPr lang="it-IT" b="1" dirty="0">
                <a:solidFill>
                  <a:schemeClr val="tx2"/>
                </a:solidFill>
              </a:rPr>
              <a:t>questionari inviati a</a:t>
            </a:r>
            <a:r>
              <a:rPr lang="it-IT" dirty="0" smtClean="0">
                <a:solidFill>
                  <a:schemeClr val="tx2"/>
                </a:solidFill>
              </a:rPr>
              <a:t>:</a:t>
            </a:r>
            <a:endParaRPr lang="it-IT" dirty="0">
              <a:solidFill>
                <a:schemeClr val="tx2"/>
              </a:solidFill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Enti Pubblici (Autorità locali/regionali, Forze dell’ordine, Aziende per l’Assistenza Sanitaria, Ordine degli avvocati e enti pubblici di altra natura);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Associazioni No-Profit;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Centri di ricerca ed Università;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Istituti scolastici;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Enti di orientamento;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Biblioteche;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Altri enti che hanno aderito alle iniziative dell’Internet Day 2016.</a:t>
            </a:r>
          </a:p>
          <a:p>
            <a:r>
              <a:rPr lang="it-IT" b="1" dirty="0">
                <a:solidFill>
                  <a:schemeClr val="tx2"/>
                </a:solidFill>
              </a:rPr>
              <a:t>73 Risposte </a:t>
            </a:r>
            <a:r>
              <a:rPr lang="it-IT" b="1" dirty="0" smtClean="0">
                <a:solidFill>
                  <a:schemeClr val="tx2"/>
                </a:solidFill>
              </a:rPr>
              <a:t> - tra cui 49 con iniziative rilevanti negli ultimi 5 anni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6002336" cy="641350"/>
          </a:xfrm>
        </p:spPr>
        <p:txBody>
          <a:bodyPr/>
          <a:lstStyle/>
          <a:p>
            <a:r>
              <a:rPr lang="it-IT" sz="2000" dirty="0" smtClean="0">
                <a:solidFill>
                  <a:schemeClr val="tx2"/>
                </a:solidFill>
              </a:rPr>
              <a:t>DISTRIBUZIONE RISPOSTE PER PROVINCIA 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(n. 49/73)</a:t>
            </a:r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8463080" y="2130425"/>
            <a:ext cx="1800000" cy="180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17/</a:t>
            </a:r>
            <a:r>
              <a:rPr lang="en-US" sz="2000" b="1" dirty="0" smtClean="0"/>
              <a:t>26</a:t>
            </a:r>
            <a:endParaRPr lang="en-US" sz="1400" b="1" dirty="0"/>
          </a:p>
        </p:txBody>
      </p:sp>
      <p:sp>
        <p:nvSpPr>
          <p:cNvPr id="13" name="Ovale 12"/>
          <p:cNvSpPr/>
          <p:nvPr/>
        </p:nvSpPr>
        <p:spPr>
          <a:xfrm>
            <a:off x="10528709" y="5904987"/>
            <a:ext cx="900000" cy="90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10/</a:t>
            </a:r>
            <a:r>
              <a:rPr lang="en-US" sz="1400" b="1" dirty="0" smtClean="0"/>
              <a:t>13</a:t>
            </a:r>
            <a:endParaRPr lang="en-US" dirty="0"/>
          </a:p>
        </p:txBody>
      </p:sp>
      <p:sp>
        <p:nvSpPr>
          <p:cNvPr id="14" name="Ovale 13"/>
          <p:cNvSpPr/>
          <p:nvPr/>
        </p:nvSpPr>
        <p:spPr>
          <a:xfrm>
            <a:off x="6558404" y="3508087"/>
            <a:ext cx="972000" cy="9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9</a:t>
            </a:r>
            <a:r>
              <a:rPr lang="en-US" b="1" dirty="0" smtClean="0"/>
              <a:t>/</a:t>
            </a:r>
            <a:r>
              <a:rPr lang="en-US" sz="1400" b="1" dirty="0" smtClean="0"/>
              <a:t>15</a:t>
            </a:r>
            <a:endParaRPr lang="en-US" b="1" dirty="0" smtClean="0"/>
          </a:p>
        </p:txBody>
      </p:sp>
      <p:sp>
        <p:nvSpPr>
          <p:cNvPr id="15" name="Ovale 14"/>
          <p:cNvSpPr/>
          <p:nvPr/>
        </p:nvSpPr>
        <p:spPr>
          <a:xfrm>
            <a:off x="8977098" y="5004987"/>
            <a:ext cx="900000" cy="90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  <a:r>
              <a:rPr lang="en-US" b="1" dirty="0" smtClean="0"/>
              <a:t>/</a:t>
            </a:r>
            <a:r>
              <a:rPr lang="en-US" sz="1400" b="1" dirty="0" smtClean="0"/>
              <a:t>14</a:t>
            </a:r>
            <a:endParaRPr lang="en-US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97665" y="6146800"/>
            <a:ext cx="26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4/4 non identificabili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1/1 fuori regione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CASI STUDIO RACCOLTI 2/2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ENTE PROMOTORE (n. 49)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INIZIATIVE SVOLTE NEGLI ULTIMI 5 ANNI (n.73)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21253486"/>
              </p:ext>
            </p:extLst>
          </p:nvPr>
        </p:nvGraphicFramePr>
        <p:xfrm>
          <a:off x="6100763" y="2193925"/>
          <a:ext cx="6002337" cy="462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4561301"/>
              </p:ext>
            </p:extLst>
          </p:nvPr>
        </p:nvGraphicFramePr>
        <p:xfrm>
          <a:off x="481121" y="2130425"/>
          <a:ext cx="5156200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sz="3200" dirty="0" smtClean="0"/>
              <a:t>FRAMEWORK DI RIFERIMENTO – ANALISI DATI 1/2</a:t>
            </a:r>
            <a:endParaRPr lang="it-IT" sz="32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6521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" name="Gruppo 5"/>
          <p:cNvGrpSpPr>
            <a:grpSpLocks noChangeAspect="1"/>
          </p:cNvGrpSpPr>
          <p:nvPr/>
        </p:nvGrpSpPr>
        <p:grpSpPr>
          <a:xfrm>
            <a:off x="6331497" y="1740807"/>
            <a:ext cx="1307006" cy="1080000"/>
            <a:chOff x="7053943" y="-653143"/>
            <a:chExt cx="2757714" cy="2278743"/>
          </a:xfrm>
        </p:grpSpPr>
        <p:sp>
          <p:nvSpPr>
            <p:cNvPr id="7" name="Rettangolo 4"/>
            <p:cNvSpPr/>
            <p:nvPr/>
          </p:nvSpPr>
          <p:spPr>
            <a:xfrm>
              <a:off x="7053943" y="-653143"/>
              <a:ext cx="2743200" cy="223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Risultati immagini per council of europe  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1" t="8582" r="9053" b="7421"/>
            <a:stretch/>
          </p:blipFill>
          <p:spPr bwMode="auto">
            <a:xfrm>
              <a:off x="7053943" y="-638629"/>
              <a:ext cx="2757714" cy="22642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9" name="Picture 2" descr="Risultati immagini per EU Fl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07" y="1681897"/>
            <a:ext cx="162040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Immagin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0250" y="1778000"/>
            <a:ext cx="162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54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0" cy="1228725"/>
          </a:xfrm>
        </p:spPr>
        <p:txBody>
          <a:bodyPr/>
          <a:lstStyle/>
          <a:p>
            <a:r>
              <a:rPr lang="it-IT" dirty="0" smtClean="0"/>
              <a:t>FRAMEWORK DI RIFERIMENTO – ANALISI DATI 2/2</a:t>
            </a:r>
          </a:p>
        </p:txBody>
      </p:sp>
      <p:sp>
        <p:nvSpPr>
          <p:cNvPr id="30722" name="Segnaposto testo 5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FRAMEWORK</a:t>
            </a:r>
          </a:p>
        </p:txBody>
      </p:sp>
      <p:sp>
        <p:nvSpPr>
          <p:cNvPr id="30724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IL CICLO DI MONITORAGGIO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68884172"/>
              </p:ext>
            </p:extLst>
          </p:nvPr>
        </p:nvGraphicFramePr>
        <p:xfrm>
          <a:off x="6189663" y="2193925"/>
          <a:ext cx="5157787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2" descr="Risultati immagini per EU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89897"/>
            <a:ext cx="2945242" cy="196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Immagin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4500" y="4178300"/>
            <a:ext cx="2895600" cy="19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TIPOLOGIA DI ATTIVITÀ - COSA?</a:t>
            </a:r>
          </a:p>
        </p:txBody>
      </p:sp>
      <p:sp>
        <p:nvSpPr>
          <p:cNvPr id="31746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FRAMEWORK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4409850" cy="3978275"/>
          </a:xfrm>
        </p:spPr>
        <p:txBody>
          <a:bodyPr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t-IT" sz="1800" b="1" dirty="0" smtClean="0">
                <a:solidFill>
                  <a:schemeClr val="tx2"/>
                </a:solidFill>
              </a:rPr>
              <a:t>UE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Corsi di formazione </a:t>
            </a:r>
          </a:p>
          <a:p>
            <a:pPr lvl="2" algn="just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Workshop</a:t>
            </a:r>
          </a:p>
          <a:p>
            <a:pPr lvl="2" algn="just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Corsi e-learning interattivi</a:t>
            </a:r>
            <a:endParaRPr lang="it-IT" sz="1600" dirty="0">
              <a:solidFill>
                <a:schemeClr val="tx1"/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t-IT" sz="1800" b="1" dirty="0" smtClean="0">
                <a:solidFill>
                  <a:schemeClr val="tx2"/>
                </a:solidFill>
              </a:rPr>
              <a:t>MIUR</a:t>
            </a:r>
            <a:endParaRPr lang="it-IT" sz="1800" b="1" dirty="0">
              <a:solidFill>
                <a:schemeClr val="tx2"/>
              </a:solidFill>
            </a:endParaRPr>
          </a:p>
          <a:p>
            <a:pPr marL="685800" lvl="2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chemeClr val="tx1"/>
                </a:solidFill>
              </a:rPr>
              <a:t>Analisi </a:t>
            </a:r>
            <a:r>
              <a:rPr lang="it-IT" sz="1800" dirty="0" smtClean="0">
                <a:solidFill>
                  <a:schemeClr val="tx1"/>
                </a:solidFill>
              </a:rPr>
              <a:t>dei bisogni</a:t>
            </a:r>
          </a:p>
          <a:p>
            <a:pPr marL="685800" lvl="2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Percorsi </a:t>
            </a:r>
            <a:r>
              <a:rPr lang="it-IT" sz="1800" dirty="0">
                <a:solidFill>
                  <a:schemeClr val="tx1"/>
                </a:solidFill>
              </a:rPr>
              <a:t>di formazione </a:t>
            </a:r>
            <a:r>
              <a:rPr lang="it-IT" sz="1800" dirty="0" smtClean="0">
                <a:solidFill>
                  <a:schemeClr val="tx1"/>
                </a:solidFill>
              </a:rPr>
              <a:t>sulle dinamiche di:</a:t>
            </a:r>
          </a:p>
          <a:p>
            <a:pPr marL="1200150" lvl="3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it-IT" sz="1700" dirty="0" smtClean="0">
                <a:solidFill>
                  <a:schemeClr val="tx1"/>
                </a:solidFill>
              </a:rPr>
              <a:t>Bullismo </a:t>
            </a:r>
          </a:p>
          <a:p>
            <a:pPr marL="1200150" lvl="3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it-IT" sz="1700" dirty="0" err="1" smtClean="0">
                <a:solidFill>
                  <a:schemeClr val="tx1"/>
                </a:solidFill>
              </a:rPr>
              <a:t>Cyberbullismo</a:t>
            </a:r>
            <a:r>
              <a:rPr lang="it-IT" sz="1700" dirty="0" smtClean="0">
                <a:solidFill>
                  <a:schemeClr val="tx1"/>
                </a:solidFill>
              </a:rPr>
              <a:t>  </a:t>
            </a:r>
          </a:p>
          <a:p>
            <a:pPr marL="685800" lvl="2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Sensibilizzazione sul </a:t>
            </a:r>
            <a:r>
              <a:rPr lang="it-IT" sz="1800" dirty="0" err="1" smtClean="0">
                <a:solidFill>
                  <a:schemeClr val="tx1"/>
                </a:solidFill>
              </a:rPr>
              <a:t>cyberbullismo</a:t>
            </a:r>
            <a:endParaRPr lang="it-IT" sz="1800" dirty="0" smtClean="0">
              <a:solidFill>
                <a:schemeClr val="tx1"/>
              </a:solidFill>
            </a:endParaRPr>
          </a:p>
          <a:p>
            <a:pPr marL="1200150" lvl="3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it-IT" sz="1500" dirty="0" smtClean="0">
                <a:solidFill>
                  <a:schemeClr val="tx1"/>
                </a:solidFill>
              </a:rPr>
              <a:t>Campagne pubblicitarie (Messaggi video, locandine informative)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31748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TIPOLOGIA DELLE ATTIVITÀ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" name="Picture 2" descr="Risultati immagini per EU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554897"/>
            <a:ext cx="720593" cy="48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3000" y="1549400"/>
            <a:ext cx="726948" cy="48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2" name="Segnaposto contenut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90071631"/>
              </p:ext>
            </p:extLst>
          </p:nvPr>
        </p:nvGraphicFramePr>
        <p:xfrm>
          <a:off x="6189663" y="2193925"/>
          <a:ext cx="51577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>
          <a:xfrm>
            <a:off x="838200" y="2060575"/>
            <a:ext cx="10515600" cy="23876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COMBATTERE IL CYBER-BULLISMO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4981575"/>
            <a:ext cx="6705600" cy="113823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Inquadramento del fenomeno</a:t>
            </a:r>
            <a:endParaRPr lang="it-IT" dirty="0"/>
          </a:p>
        </p:txBody>
      </p:sp>
      <p:pic>
        <p:nvPicPr>
          <p:cNvPr id="14339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4613"/>
            <a:ext cx="111252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0" cy="1228725"/>
          </a:xfrm>
        </p:spPr>
        <p:txBody>
          <a:bodyPr/>
          <a:lstStyle/>
          <a:p>
            <a:r>
              <a:rPr lang="it-IT" dirty="0" smtClean="0"/>
              <a:t>BENEFICIARI DELL’INIZIATIVA - A CHI?</a:t>
            </a:r>
          </a:p>
        </p:txBody>
      </p:sp>
      <p:sp>
        <p:nvSpPr>
          <p:cNvPr id="37890" name="Segnaposto tes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530225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FRAMEWORK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4400550" cy="3978275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t-IT" sz="1800" b="1" dirty="0" smtClean="0">
                <a:solidFill>
                  <a:schemeClr val="tx2"/>
                </a:solidFill>
              </a:rPr>
              <a:t>UE</a:t>
            </a:r>
            <a:endParaRPr lang="it-IT" sz="1800" b="1" dirty="0">
              <a:solidFill>
                <a:schemeClr val="tx2"/>
              </a:solidFill>
            </a:endParaRP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chemeClr val="tx1"/>
                </a:solidFill>
              </a:rPr>
              <a:t>Bambini e </a:t>
            </a:r>
            <a:r>
              <a:rPr lang="it-IT" sz="1800" dirty="0" smtClean="0">
                <a:solidFill>
                  <a:schemeClr val="tx1"/>
                </a:solidFill>
              </a:rPr>
              <a:t>adolescenti </a:t>
            </a:r>
            <a:r>
              <a:rPr lang="it-IT" sz="1800" dirty="0">
                <a:solidFill>
                  <a:schemeClr val="tx1"/>
                </a:solidFill>
              </a:rPr>
              <a:t>coinvolti </a:t>
            </a:r>
            <a:r>
              <a:rPr lang="it-IT" sz="1800" dirty="0" smtClean="0">
                <a:solidFill>
                  <a:schemeClr val="tx1"/>
                </a:solidFill>
              </a:rPr>
              <a:t>attivamente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Genitori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t-IT" sz="1800" b="1" dirty="0" smtClean="0">
                <a:solidFill>
                  <a:schemeClr val="tx2"/>
                </a:solidFill>
              </a:rPr>
              <a:t>MIUR</a:t>
            </a:r>
            <a:endParaRPr lang="it-IT" sz="1800" b="1" dirty="0">
              <a:solidFill>
                <a:schemeClr val="tx2"/>
              </a:solidFill>
            </a:endParaRPr>
          </a:p>
          <a:p>
            <a:pPr marL="685800" lvl="2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Insegnanti </a:t>
            </a:r>
          </a:p>
          <a:p>
            <a:pPr marL="685800" lvl="2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Genitori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892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6240463" y="1682750"/>
            <a:ext cx="5634037" cy="320675"/>
          </a:xfrm>
        </p:spPr>
        <p:txBody>
          <a:bodyPr/>
          <a:lstStyle/>
          <a:p>
            <a:r>
              <a:rPr lang="it-IT" sz="2000" dirty="0" smtClean="0">
                <a:solidFill>
                  <a:schemeClr val="tx2"/>
                </a:solidFill>
              </a:rPr>
              <a:t>BENEFICIARI DELL’INIZIATIVA </a:t>
            </a:r>
            <a:r>
              <a:rPr lang="en-US" sz="2000" dirty="0" smtClean="0">
                <a:solidFill>
                  <a:schemeClr val="tx2"/>
                </a:solidFill>
              </a:rPr>
              <a:t>NEL FVG </a:t>
            </a:r>
          </a:p>
        </p:txBody>
      </p:sp>
      <p:graphicFrame>
        <p:nvGraphicFramePr>
          <p:cNvPr id="8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38145078"/>
              </p:ext>
            </p:extLst>
          </p:nvPr>
        </p:nvGraphicFramePr>
        <p:xfrm>
          <a:off x="5489356" y="2019300"/>
          <a:ext cx="6660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2" descr="Risultati immagini per EU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427897"/>
            <a:ext cx="720593" cy="48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Immagin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435100"/>
            <a:ext cx="726948" cy="48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ATTIVITÀ E BENEFICIARI - SPECIFICITÀ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SPECIFICITÀ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2770" name="Segnaposto testo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000" dirty="0" smtClean="0">
                <a:solidFill>
                  <a:schemeClr val="tx1"/>
                </a:solidFill>
              </a:rPr>
              <a:t>Le iniziative più numerose sono state dedicate a </a:t>
            </a:r>
            <a:r>
              <a:rPr lang="it-IT" sz="2000" b="1" dirty="0" smtClean="0">
                <a:solidFill>
                  <a:schemeClr val="tx2"/>
                </a:solidFill>
              </a:rPr>
              <a:t>“Percorsi formativi per le scuole”, </a:t>
            </a:r>
            <a:r>
              <a:rPr lang="it-IT" sz="2000" dirty="0" smtClean="0">
                <a:solidFill>
                  <a:schemeClr val="tx1"/>
                </a:solidFill>
              </a:rPr>
              <a:t>indirizzate principalmente a studenti adolescenti.</a:t>
            </a:r>
          </a:p>
          <a:p>
            <a:pPr algn="just">
              <a:lnSpc>
                <a:spcPct val="100000"/>
              </a:lnSpc>
              <a:buNone/>
            </a:pPr>
            <a:endParaRPr lang="it-IT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it-IT" sz="2000" dirty="0" smtClean="0">
                <a:solidFill>
                  <a:schemeClr val="tx1"/>
                </a:solidFill>
              </a:rPr>
              <a:t>Nessuna iniziativa tra quelle registrate è diretta specificatamente ai bambini.</a:t>
            </a:r>
          </a:p>
          <a:p>
            <a:pPr algn="just">
              <a:lnSpc>
                <a:spcPct val="100000"/>
              </a:lnSpc>
            </a:pPr>
            <a:endParaRPr lang="it-IT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it-IT" sz="2000" dirty="0" smtClean="0">
                <a:solidFill>
                  <a:schemeClr val="tx1"/>
                </a:solidFill>
              </a:rPr>
              <a:t>Solo un percorso formativo è indirizzato specificatamente ai genitori.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DA SEGNALARE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2772" name="Segnaposto testo 10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it-IT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6235700" y="2095500"/>
          <a:ext cx="56388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0" cy="1228725"/>
          </a:xfrm>
        </p:spPr>
        <p:txBody>
          <a:bodyPr/>
          <a:lstStyle/>
          <a:p>
            <a:r>
              <a:rPr lang="it-IT" dirty="0" smtClean="0"/>
              <a:t>OBIETTIVI DELL’INIZIATIVA</a:t>
            </a:r>
          </a:p>
        </p:txBody>
      </p:sp>
      <p:sp>
        <p:nvSpPr>
          <p:cNvPr id="35842" name="Segnaposto tes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FRAMEWORK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167425" y="1916483"/>
            <a:ext cx="5077675" cy="4343400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80000"/>
              </a:lnSpc>
              <a:buNone/>
            </a:pPr>
            <a:endParaRPr lang="it-IT" sz="1800" dirty="0" smtClean="0">
              <a:solidFill>
                <a:srgbClr val="7F7F7F"/>
              </a:solidFill>
            </a:endParaRPr>
          </a:p>
          <a:p>
            <a:pPr marL="457200" lvl="1" indent="0" algn="just">
              <a:lnSpc>
                <a:spcPct val="80000"/>
              </a:lnSpc>
              <a:buNone/>
            </a:pPr>
            <a:r>
              <a:rPr lang="it-IT" sz="1800" b="1" dirty="0" smtClean="0">
                <a:solidFill>
                  <a:schemeClr val="tx2"/>
                </a:solidFill>
              </a:rPr>
              <a:t>UE</a:t>
            </a:r>
            <a:endParaRPr lang="it-IT" sz="1800" b="1" dirty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it-IT" sz="1800" dirty="0" smtClean="0">
                <a:solidFill>
                  <a:schemeClr val="tx1"/>
                </a:solidFill>
              </a:rPr>
              <a:t>Promozione </a:t>
            </a:r>
            <a:r>
              <a:rPr lang="it-IT" sz="1800" dirty="0">
                <a:solidFill>
                  <a:schemeClr val="tx1"/>
                </a:solidFill>
              </a:rPr>
              <a:t>della sicurezza </a:t>
            </a:r>
            <a:r>
              <a:rPr lang="it-IT" sz="1800" dirty="0" smtClean="0">
                <a:solidFill>
                  <a:schemeClr val="tx1"/>
                </a:solidFill>
              </a:rPr>
              <a:t>online</a:t>
            </a:r>
          </a:p>
          <a:p>
            <a:pPr lvl="1" indent="0" algn="just">
              <a:lnSpc>
                <a:spcPct val="80000"/>
              </a:lnSpc>
              <a:buNone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457200" lvl="1" indent="0" algn="just">
              <a:lnSpc>
                <a:spcPct val="80000"/>
              </a:lnSpc>
              <a:buNone/>
            </a:pPr>
            <a:r>
              <a:rPr lang="it-IT" sz="1800" b="1" dirty="0" smtClean="0">
                <a:solidFill>
                  <a:schemeClr val="tx2"/>
                </a:solidFill>
              </a:rPr>
              <a:t>MIUR</a:t>
            </a:r>
            <a:endParaRPr lang="it-IT" sz="1800" b="1" dirty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it-IT" sz="1800" dirty="0">
                <a:solidFill>
                  <a:schemeClr val="tx1"/>
                </a:solidFill>
              </a:rPr>
              <a:t>P</a:t>
            </a:r>
            <a:r>
              <a:rPr lang="it-IT" sz="1800" dirty="0" smtClean="0">
                <a:solidFill>
                  <a:schemeClr val="tx1"/>
                </a:solidFill>
              </a:rPr>
              <a:t>revenzione </a:t>
            </a:r>
            <a:r>
              <a:rPr lang="it-IT" sz="1800" dirty="0">
                <a:solidFill>
                  <a:schemeClr val="tx1"/>
                </a:solidFill>
              </a:rPr>
              <a:t>del bullismo e del </a:t>
            </a:r>
            <a:r>
              <a:rPr lang="it-IT" sz="1800" dirty="0" smtClean="0">
                <a:solidFill>
                  <a:schemeClr val="tx1"/>
                </a:solidFill>
              </a:rPr>
              <a:t>cyber-bullismo</a:t>
            </a:r>
          </a:p>
          <a:p>
            <a:pPr lvl="1" algn="just">
              <a:lnSpc>
                <a:spcPct val="80000"/>
              </a:lnSpc>
            </a:pPr>
            <a:r>
              <a:rPr lang="it-IT" sz="1800" dirty="0" smtClean="0">
                <a:solidFill>
                  <a:schemeClr val="tx1"/>
                </a:solidFill>
              </a:rPr>
              <a:t>Contrasto </a:t>
            </a:r>
            <a:r>
              <a:rPr lang="it-IT" sz="1800" dirty="0">
                <a:solidFill>
                  <a:schemeClr val="tx1"/>
                </a:solidFill>
              </a:rPr>
              <a:t>del bullismo e del </a:t>
            </a:r>
            <a:r>
              <a:rPr lang="it-IT" sz="1800" dirty="0" smtClean="0">
                <a:solidFill>
                  <a:schemeClr val="tx1"/>
                </a:solidFill>
              </a:rPr>
              <a:t>cyber-bullismo</a:t>
            </a:r>
            <a:endParaRPr lang="it-IT" sz="1800" dirty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it-IT" sz="1800" dirty="0" smtClean="0">
                <a:solidFill>
                  <a:schemeClr val="tx1"/>
                </a:solidFill>
              </a:rPr>
              <a:t>Valorizzazione </a:t>
            </a:r>
            <a:r>
              <a:rPr lang="it-IT" sz="1800" dirty="0">
                <a:solidFill>
                  <a:schemeClr val="tx1"/>
                </a:solidFill>
              </a:rPr>
              <a:t>del ruolo del personale scolastico </a:t>
            </a:r>
            <a:r>
              <a:rPr lang="it-IT" sz="1800" dirty="0" smtClean="0">
                <a:solidFill>
                  <a:schemeClr val="tx1"/>
                </a:solidFill>
              </a:rPr>
              <a:t>nella prevenzione del cyberbullismo</a:t>
            </a:r>
          </a:p>
          <a:p>
            <a:pPr lvl="2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>
                <a:solidFill>
                  <a:schemeClr val="tx1"/>
                </a:solidFill>
              </a:rPr>
              <a:t>in </a:t>
            </a:r>
            <a:r>
              <a:rPr lang="it-IT" sz="1600" dirty="0">
                <a:solidFill>
                  <a:schemeClr val="tx1"/>
                </a:solidFill>
              </a:rPr>
              <a:t>particolare degli assistenti </a:t>
            </a:r>
            <a:r>
              <a:rPr lang="it-IT" sz="1600" dirty="0" smtClean="0">
                <a:solidFill>
                  <a:schemeClr val="tx1"/>
                </a:solidFill>
              </a:rPr>
              <a:t>tecnici al fine di un utilizzo sicuro di internet a scuola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5844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OBIETTIVI DELL’INIZIATIVA</a:t>
            </a:r>
            <a:endParaRPr lang="it-IT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78521379"/>
              </p:ext>
            </p:extLst>
          </p:nvPr>
        </p:nvGraphicFramePr>
        <p:xfrm>
          <a:off x="5496000" y="2034910"/>
          <a:ext cx="6696000" cy="480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5900" y="1498600"/>
            <a:ext cx="726948" cy="48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Risultati immagini per EU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491397"/>
            <a:ext cx="720593" cy="48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OBIETTIVI DELL’INIZIATIVA - SPECIFICITÀ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SPECIFICITÀ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800" dirty="0" smtClean="0">
                <a:solidFill>
                  <a:schemeClr val="tx1"/>
                </a:solidFill>
              </a:rPr>
              <a:t>Le iniziative si sono concentrate su due principali obiettivi: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it-IT" sz="1600" b="1" dirty="0" smtClean="0">
              <a:solidFill>
                <a:schemeClr val="tx2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sz="1600" b="1" dirty="0" smtClean="0">
                <a:solidFill>
                  <a:schemeClr val="tx2"/>
                </a:solidFill>
              </a:rPr>
              <a:t>Informare sul fenomeno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del Cyberbullismo (i.e. </a:t>
            </a:r>
            <a:r>
              <a:rPr lang="it-IT" sz="1600" dirty="0">
                <a:solidFill>
                  <a:schemeClr val="tx1"/>
                </a:solidFill>
              </a:rPr>
              <a:t>c</a:t>
            </a:r>
            <a:r>
              <a:rPr lang="it-IT" sz="1600" dirty="0" smtClean="0">
                <a:solidFill>
                  <a:schemeClr val="tx1"/>
                </a:solidFill>
              </a:rPr>
              <a:t>aratteristiche, fattori scatenanti, ecc.)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it-IT" sz="1600" b="1" dirty="0" smtClean="0">
              <a:solidFill>
                <a:schemeClr val="tx2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sz="1600" b="1" dirty="0" smtClean="0">
                <a:solidFill>
                  <a:schemeClr val="tx2"/>
                </a:solidFill>
              </a:rPr>
              <a:t>Informare e formare all’utilizzo responsabile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b="1" dirty="0" smtClean="0">
                <a:solidFill>
                  <a:schemeClr val="tx2"/>
                </a:solidFill>
              </a:rPr>
              <a:t>delle tecnologie digitali </a:t>
            </a:r>
            <a:r>
              <a:rPr lang="it-IT" sz="1600" dirty="0" smtClean="0">
                <a:solidFill>
                  <a:schemeClr val="tx1"/>
                </a:solidFill>
              </a:rPr>
              <a:t>e ad un comportamento responsabile sulla.</a:t>
            </a:r>
          </a:p>
          <a:p>
            <a:pPr algn="just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È interessante notare come la maggior parte delle iniziative dichiarano di avere obiettivi informativi, ma di fatto hanno svolto proattivamente azioni di prevenzione/contrasto.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DA SEGNALARE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6873" name="Rectangle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6184900" y="2133600"/>
          <a:ext cx="56388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0" cy="1228725"/>
          </a:xfrm>
        </p:spPr>
        <p:txBody>
          <a:bodyPr/>
          <a:lstStyle/>
          <a:p>
            <a:r>
              <a:rPr lang="it-IT" dirty="0" smtClean="0"/>
              <a:t>PARTNER DELL’INIZIATIVA – CON CHI?</a:t>
            </a:r>
          </a:p>
        </p:txBody>
      </p:sp>
      <p:sp>
        <p:nvSpPr>
          <p:cNvPr id="39938" name="Segnaposto tes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FRAMEWORK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4476750" cy="397827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1800" b="1" dirty="0" smtClean="0">
                <a:solidFill>
                  <a:schemeClr val="tx2"/>
                </a:solidFill>
              </a:rPr>
              <a:t>UE</a:t>
            </a:r>
            <a:endParaRPr lang="it-IT" sz="1800" b="1" dirty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ONG/Associazioni/Esperti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Giovani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Scuole / insegnanti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Genitori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Autorità/istituzioni </a:t>
            </a:r>
            <a:r>
              <a:rPr lang="it-IT" sz="1800" dirty="0">
                <a:solidFill>
                  <a:schemeClr val="tx1"/>
                </a:solidFill>
              </a:rPr>
              <a:t>pubbliche </a:t>
            </a:r>
            <a:endParaRPr lang="it-IT" sz="1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2000" b="1" dirty="0" smtClean="0">
                <a:solidFill>
                  <a:schemeClr val="tx2"/>
                </a:solidFill>
              </a:rPr>
              <a:t>MIUR</a:t>
            </a:r>
            <a:endParaRPr lang="it-IT" sz="2000" b="1" dirty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Comunità scolastica</a:t>
            </a:r>
          </a:p>
          <a:p>
            <a:pPr lvl="2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Insegnanti </a:t>
            </a:r>
          </a:p>
          <a:p>
            <a:pPr lvl="2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Personale ATA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9940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TIPOLOGIA DI PARTNER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94566808"/>
              </p:ext>
            </p:extLst>
          </p:nvPr>
        </p:nvGraphicFramePr>
        <p:xfrm>
          <a:off x="5441513" y="2130425"/>
          <a:ext cx="6660000" cy="40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6700" y="1511300"/>
            <a:ext cx="726948" cy="48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Risultati immagini per EU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04097"/>
            <a:ext cx="720593" cy="48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DELL’INIZIATIVA - SPECIFICITÀ</a:t>
            </a:r>
          </a:p>
        </p:txBody>
      </p:sp>
      <p:sp>
        <p:nvSpPr>
          <p:cNvPr id="40969" name="Rectangle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SPECIFICITÀ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Tendenza </a:t>
            </a:r>
            <a:r>
              <a:rPr lang="it-IT" dirty="0">
                <a:solidFill>
                  <a:schemeClr val="tx1"/>
                </a:solidFill>
              </a:rPr>
              <a:t>di agire in </a:t>
            </a:r>
            <a:r>
              <a:rPr lang="it-IT" dirty="0" smtClean="0">
                <a:solidFill>
                  <a:schemeClr val="tx1"/>
                </a:solidFill>
              </a:rPr>
              <a:t>partenariati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con diverse tipologie di enti (solo 12 </a:t>
            </a:r>
            <a:r>
              <a:rPr lang="it-IT" dirty="0">
                <a:solidFill>
                  <a:schemeClr val="tx1"/>
                </a:solidFill>
              </a:rPr>
              <a:t>casi su 49 hanno svolto l’iniziativa in maniera </a:t>
            </a:r>
            <a:r>
              <a:rPr lang="it-IT" dirty="0" smtClean="0">
                <a:solidFill>
                  <a:schemeClr val="tx1"/>
                </a:solidFill>
              </a:rPr>
              <a:t>individuale)</a:t>
            </a:r>
          </a:p>
          <a:p>
            <a:pPr algn="just">
              <a:buNone/>
            </a:pPr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I casi di partenariato con attori europei sono limitati </a:t>
            </a:r>
          </a:p>
          <a:p>
            <a:pPr algn="just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dirty="0">
                <a:solidFill>
                  <a:schemeClr val="tx1"/>
                </a:solidFill>
              </a:rPr>
              <a:t>maggior parte delle iniziative </a:t>
            </a:r>
            <a:r>
              <a:rPr lang="it-IT" dirty="0" smtClean="0">
                <a:solidFill>
                  <a:schemeClr val="tx1"/>
                </a:solidFill>
              </a:rPr>
              <a:t>destinate alle scuole sono </a:t>
            </a:r>
            <a:r>
              <a:rPr lang="it-IT" dirty="0">
                <a:solidFill>
                  <a:schemeClr val="tx1"/>
                </a:solidFill>
              </a:rPr>
              <a:t>state sviluppate attraverso la collaborazione con esperti esterni </a:t>
            </a:r>
            <a:r>
              <a:rPr lang="it-IT" dirty="0" smtClean="0">
                <a:solidFill>
                  <a:schemeClr val="tx1"/>
                </a:solidFill>
              </a:rPr>
              <a:t>all’ente proponente (es</a:t>
            </a:r>
            <a:r>
              <a:rPr lang="it-IT" dirty="0">
                <a:solidFill>
                  <a:schemeClr val="tx1"/>
                </a:solidFill>
              </a:rPr>
              <a:t>. </a:t>
            </a:r>
            <a:r>
              <a:rPr lang="it-IT" dirty="0" smtClean="0">
                <a:solidFill>
                  <a:schemeClr val="tx1"/>
                </a:solidFill>
              </a:rPr>
              <a:t>educatori, </a:t>
            </a:r>
            <a:r>
              <a:rPr lang="it-IT" dirty="0">
                <a:solidFill>
                  <a:schemeClr val="tx1"/>
                </a:solidFill>
              </a:rPr>
              <a:t>psicologi, rappresentanti delle forze </a:t>
            </a:r>
            <a:r>
              <a:rPr lang="it-IT" dirty="0" smtClean="0">
                <a:solidFill>
                  <a:schemeClr val="tx1"/>
                </a:solidFill>
              </a:rPr>
              <a:t>dell’ordine)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DA SEGNALARE</a:t>
            </a:r>
          </a:p>
          <a:p>
            <a:endParaRPr lang="it-IT" dirty="0"/>
          </a:p>
          <a:p>
            <a:endParaRPr lang="en-US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6184900" y="2146300"/>
          <a:ext cx="5638800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COSTI E RISORSE DELL’INIZIATIVA – QUANTO?</a:t>
            </a:r>
          </a:p>
        </p:txBody>
      </p:sp>
      <p:sp>
        <p:nvSpPr>
          <p:cNvPr id="4198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SPECIFICITÀ: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4425949" cy="3978275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Tendenza verso iniziative sviluppate in co-finanziamento </a:t>
            </a:r>
          </a:p>
          <a:p>
            <a:pPr lvl="1" algn="just"/>
            <a:r>
              <a:rPr lang="it-IT" sz="1600" dirty="0" smtClean="0">
                <a:solidFill>
                  <a:schemeClr val="tx1"/>
                </a:solidFill>
              </a:rPr>
              <a:t>4 casi: risorse proprie </a:t>
            </a:r>
            <a:r>
              <a:rPr lang="it-IT" sz="1600" dirty="0">
                <a:solidFill>
                  <a:schemeClr val="tx1"/>
                </a:solidFill>
              </a:rPr>
              <a:t>dell’ente/della rete più fondi a valere su bandi </a:t>
            </a:r>
            <a:r>
              <a:rPr lang="it-IT" sz="1600" dirty="0" smtClean="0">
                <a:solidFill>
                  <a:schemeClr val="tx1"/>
                </a:solidFill>
              </a:rPr>
              <a:t>europei</a:t>
            </a:r>
          </a:p>
          <a:p>
            <a:pPr lvl="1" algn="just"/>
            <a:endParaRPr lang="it-IT" dirty="0" smtClean="0">
              <a:solidFill>
                <a:schemeClr val="tx1"/>
              </a:solidFill>
            </a:endParaRPr>
          </a:p>
          <a:p>
            <a:pPr marL="228600" lvl="1" algn="just"/>
            <a:r>
              <a:rPr lang="it-IT" sz="1600" dirty="0">
                <a:solidFill>
                  <a:schemeClr val="tx1"/>
                </a:solidFill>
              </a:rPr>
              <a:t>Il costo è spesso inferiore al valore reale </a:t>
            </a:r>
            <a:r>
              <a:rPr lang="it-IT" sz="1600" dirty="0" smtClean="0">
                <a:solidFill>
                  <a:schemeClr val="tx1"/>
                </a:solidFill>
              </a:rPr>
              <a:t>dell’iniziativa, grazie ad operatori </a:t>
            </a:r>
            <a:r>
              <a:rPr lang="it-IT" sz="1600" dirty="0">
                <a:solidFill>
                  <a:schemeClr val="tx1"/>
                </a:solidFill>
              </a:rPr>
              <a:t>specializzati che intervengono a titolo </a:t>
            </a:r>
            <a:r>
              <a:rPr lang="it-IT" sz="1600" dirty="0" smtClean="0">
                <a:solidFill>
                  <a:schemeClr val="tx1"/>
                </a:solidFill>
              </a:rPr>
              <a:t>volontario nell’esercizio </a:t>
            </a:r>
            <a:r>
              <a:rPr lang="it-IT" sz="1600" dirty="0">
                <a:solidFill>
                  <a:schemeClr val="tx1"/>
                </a:solidFill>
              </a:rPr>
              <a:t>delle loro </a:t>
            </a:r>
            <a:r>
              <a:rPr lang="it-IT" sz="1600" dirty="0" smtClean="0">
                <a:solidFill>
                  <a:schemeClr val="tx1"/>
                </a:solidFill>
              </a:rPr>
              <a:t>funzioni (es</a:t>
            </a:r>
            <a:r>
              <a:rPr lang="it-IT" sz="1600" dirty="0">
                <a:solidFill>
                  <a:schemeClr val="tx1"/>
                </a:solidFill>
              </a:rPr>
              <a:t>. interventi delle Forze dell’ordine</a:t>
            </a:r>
            <a:r>
              <a:rPr lang="it-IT" sz="16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Alcune iniziative </a:t>
            </a:r>
            <a:r>
              <a:rPr lang="it-IT" dirty="0" smtClean="0">
                <a:solidFill>
                  <a:schemeClr val="tx1"/>
                </a:solidFill>
              </a:rPr>
              <a:t>dedicate </a:t>
            </a:r>
            <a:r>
              <a:rPr lang="it-IT" dirty="0">
                <a:solidFill>
                  <a:schemeClr val="tx1"/>
                </a:solidFill>
              </a:rPr>
              <a:t>agli studenti sono state finanziate attraverso contributi </a:t>
            </a:r>
            <a:r>
              <a:rPr lang="it-IT" dirty="0" smtClean="0">
                <a:solidFill>
                  <a:schemeClr val="tx1"/>
                </a:solidFill>
              </a:rPr>
              <a:t>dei </a:t>
            </a:r>
            <a:r>
              <a:rPr lang="it-IT" dirty="0">
                <a:solidFill>
                  <a:schemeClr val="tx1"/>
                </a:solidFill>
              </a:rPr>
              <a:t>genitori.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FONTI DI FINANZIAMENTO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3" name="Segnaposto contenuto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40999929"/>
              </p:ext>
            </p:extLst>
          </p:nvPr>
        </p:nvGraphicFramePr>
        <p:xfrm>
          <a:off x="5441513" y="1930008"/>
          <a:ext cx="66600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0" cy="1228725"/>
          </a:xfrm>
        </p:spPr>
        <p:txBody>
          <a:bodyPr/>
          <a:lstStyle/>
          <a:p>
            <a:r>
              <a:rPr lang="it-IT" dirty="0" smtClean="0"/>
              <a:t>RISULTATI E PRODOTTI DELL’INIZIATIVA</a:t>
            </a:r>
          </a:p>
        </p:txBody>
      </p:sp>
      <p:sp>
        <p:nvSpPr>
          <p:cNvPr id="44034" name="Segnaposto testo 2"/>
          <p:cNvSpPr>
            <a:spLocks noGrp="1"/>
          </p:cNvSpPr>
          <p:nvPr>
            <p:ph type="body" idx="1"/>
          </p:nvPr>
        </p:nvSpPr>
        <p:spPr>
          <a:xfrm>
            <a:off x="666750" y="1450975"/>
            <a:ext cx="5156200" cy="641350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FRAMEWORK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4413250" cy="3978275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t-IT" sz="1800" b="1" dirty="0">
                <a:solidFill>
                  <a:schemeClr val="tx2"/>
                </a:solidFill>
              </a:rPr>
              <a:t>UE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Materiali </a:t>
            </a:r>
            <a:r>
              <a:rPr lang="it-IT" sz="1800" dirty="0">
                <a:solidFill>
                  <a:schemeClr val="tx1"/>
                </a:solidFill>
              </a:rPr>
              <a:t>formativi ed </a:t>
            </a:r>
            <a:r>
              <a:rPr lang="it-IT" sz="1800" dirty="0" smtClean="0">
                <a:solidFill>
                  <a:schemeClr val="tx1"/>
                </a:solidFill>
              </a:rPr>
              <a:t>educativi prodotti e disseminati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t-IT" sz="2000" b="1" dirty="0" smtClean="0">
                <a:solidFill>
                  <a:schemeClr val="tx2"/>
                </a:solidFill>
              </a:rPr>
              <a:t>MIUR</a:t>
            </a:r>
            <a:endParaRPr lang="it-IT" sz="2000" b="1" dirty="0">
              <a:solidFill>
                <a:schemeClr val="tx2"/>
              </a:solidFill>
            </a:endParaRP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Sul </a:t>
            </a:r>
            <a:r>
              <a:rPr lang="it-IT" sz="1800" dirty="0">
                <a:solidFill>
                  <a:schemeClr val="tx1"/>
                </a:solidFill>
              </a:rPr>
              <a:t>sito web della </a:t>
            </a:r>
            <a:r>
              <a:rPr lang="it-IT" sz="1800" dirty="0" smtClean="0">
                <a:solidFill>
                  <a:schemeClr val="tx1"/>
                </a:solidFill>
              </a:rPr>
              <a:t>scuola sono presenti: </a:t>
            </a:r>
          </a:p>
          <a:p>
            <a:pPr lvl="2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sezione </a:t>
            </a:r>
            <a:r>
              <a:rPr lang="it-IT" sz="1600" dirty="0">
                <a:solidFill>
                  <a:schemeClr val="tx1"/>
                </a:solidFill>
              </a:rPr>
              <a:t>dedicata ai temi del bullismo e/o </a:t>
            </a:r>
            <a:r>
              <a:rPr lang="it-IT" sz="1600" dirty="0" err="1">
                <a:solidFill>
                  <a:schemeClr val="tx1"/>
                </a:solidFill>
              </a:rPr>
              <a:t>cyberbullismo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endParaRPr lang="it-IT" sz="1600" dirty="0" smtClean="0">
              <a:solidFill>
                <a:schemeClr val="tx1"/>
              </a:solidFill>
            </a:endParaRPr>
          </a:p>
          <a:p>
            <a:pPr lvl="2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spazio </a:t>
            </a:r>
            <a:r>
              <a:rPr lang="it-IT" sz="1600" dirty="0">
                <a:solidFill>
                  <a:schemeClr val="tx1"/>
                </a:solidFill>
              </a:rPr>
              <a:t>riservato alle comunicazioni </a:t>
            </a:r>
            <a:r>
              <a:rPr lang="it-IT" sz="1600" dirty="0" smtClean="0">
                <a:solidFill>
                  <a:schemeClr val="tx1"/>
                </a:solidFill>
              </a:rPr>
              <a:t>scuola-famiglia</a:t>
            </a:r>
          </a:p>
          <a:p>
            <a:pPr lvl="2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una </a:t>
            </a:r>
            <a:r>
              <a:rPr lang="it-IT" sz="1600" dirty="0">
                <a:solidFill>
                  <a:schemeClr val="tx1"/>
                </a:solidFill>
              </a:rPr>
              <a:t>chat dedicata </a:t>
            </a:r>
            <a:endParaRPr lang="it-IT" sz="1600" dirty="0" smtClean="0">
              <a:solidFill>
                <a:schemeClr val="tx1"/>
              </a:solidFill>
            </a:endParaRP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Sportello </a:t>
            </a:r>
            <a:r>
              <a:rPr lang="it-IT" sz="1800" dirty="0">
                <a:solidFill>
                  <a:schemeClr val="tx1"/>
                </a:solidFill>
              </a:rPr>
              <a:t>di ascolto </a:t>
            </a:r>
            <a:r>
              <a:rPr lang="it-IT" sz="1800" dirty="0" smtClean="0">
                <a:solidFill>
                  <a:schemeClr val="tx1"/>
                </a:solidFill>
              </a:rPr>
              <a:t>(online e/o offline) attivati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4403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TIPOLOGIA DI PRODOTTI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01981178"/>
              </p:ext>
            </p:extLst>
          </p:nvPr>
        </p:nvGraphicFramePr>
        <p:xfrm>
          <a:off x="5532000" y="2002441"/>
          <a:ext cx="6660000" cy="485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800" y="1460500"/>
            <a:ext cx="726948" cy="48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Risultati immagini per EU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478697"/>
            <a:ext cx="720593" cy="48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RISULTATI DELL’INIZIATIVA - SPECIFICITÀ</a:t>
            </a:r>
          </a:p>
        </p:txBody>
      </p:sp>
      <p:sp>
        <p:nvSpPr>
          <p:cNvPr id="45065" name="Rectangl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SPECIFICITÀ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Non tutte le iniziative hanno </a:t>
            </a:r>
            <a:r>
              <a:rPr lang="it-IT" dirty="0" smtClean="0">
                <a:solidFill>
                  <a:schemeClr val="tx1"/>
                </a:solidFill>
              </a:rPr>
              <a:t>prodotto materiale cartaceo o online per la disseminazione/ informazione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Solo in 3 casi l’iniziativa ha incluso la creazione di strumenti di comunicazione on-line dedicati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Tra i materiali </a:t>
            </a:r>
            <a:r>
              <a:rPr lang="it-IT" dirty="0" smtClean="0">
                <a:solidFill>
                  <a:schemeClr val="tx1"/>
                </a:solidFill>
              </a:rPr>
              <a:t>informativi ed educativi vi sono soprattutto: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>
                <a:solidFill>
                  <a:schemeClr val="tx1"/>
                </a:solidFill>
              </a:rPr>
              <a:t>Vademecum</a:t>
            </a:r>
            <a:r>
              <a:rPr lang="it-IT" dirty="0">
                <a:solidFill>
                  <a:schemeClr val="tx1"/>
                </a:solidFill>
              </a:rPr>
              <a:t>/ Linee Guida per diversi gruppi </a:t>
            </a:r>
            <a:r>
              <a:rPr lang="it-IT" dirty="0" smtClean="0">
                <a:solidFill>
                  <a:schemeClr val="tx1"/>
                </a:solidFill>
              </a:rPr>
              <a:t>target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>
                <a:solidFill>
                  <a:schemeClr val="tx1"/>
                </a:solidFill>
              </a:rPr>
              <a:t>pubblicazioni </a:t>
            </a:r>
            <a:r>
              <a:rPr lang="it-IT" dirty="0">
                <a:solidFill>
                  <a:schemeClr val="tx1"/>
                </a:solidFill>
              </a:rPr>
              <a:t>e rapporti scientifici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Le iniziative indirizzate a studenti/ragazzi hanno prodotto principalmente materiali </a:t>
            </a:r>
            <a:r>
              <a:rPr lang="it-IT" dirty="0" smtClean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45066" name="Rectangl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DA SEGNALARE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6184900" y="2159000"/>
          <a:ext cx="5638800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0" cy="1228725"/>
          </a:xfrm>
        </p:spPr>
        <p:txBody>
          <a:bodyPr/>
          <a:lstStyle/>
          <a:p>
            <a:r>
              <a:rPr lang="it-IT" dirty="0" smtClean="0"/>
              <a:t>MONITORAGGIO E VALUTAZIONE DELL’INIZIATIVA – COME MIGLIORARE?</a:t>
            </a:r>
          </a:p>
        </p:txBody>
      </p:sp>
      <p:sp>
        <p:nvSpPr>
          <p:cNvPr id="46082" name="Segnaposto testo 3"/>
          <p:cNvSpPr>
            <a:spLocks noGrp="1"/>
          </p:cNvSpPr>
          <p:nvPr>
            <p:ph type="body" idx="1"/>
          </p:nvPr>
        </p:nvSpPr>
        <p:spPr>
          <a:xfrm>
            <a:off x="717550" y="1463675"/>
            <a:ext cx="3028950" cy="641350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FRAMEWORK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/>
          <a:p>
            <a:pPr marL="0" lvl="1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800" b="1" dirty="0" smtClean="0">
                <a:solidFill>
                  <a:schemeClr val="tx2"/>
                </a:solidFill>
              </a:rPr>
              <a:t>MIUR: </a:t>
            </a:r>
            <a:endParaRPr lang="it-IT" sz="1800" b="1" dirty="0">
              <a:solidFill>
                <a:schemeClr val="tx2"/>
              </a:solidFill>
            </a:endParaRPr>
          </a:p>
          <a:p>
            <a:pPr marL="742950" lvl="2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chemeClr val="tx1"/>
                </a:solidFill>
              </a:rPr>
              <a:t>Somministrazione di questionari agli studenti e ai genitori finalizzati al </a:t>
            </a:r>
            <a:r>
              <a:rPr lang="it-IT" sz="1800" dirty="0" smtClean="0">
                <a:solidFill>
                  <a:schemeClr val="tx1"/>
                </a:solidFill>
              </a:rPr>
              <a:t>monitoraggio</a:t>
            </a:r>
          </a:p>
          <a:p>
            <a:pPr marL="742950" lvl="2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Piattaforme </a:t>
            </a:r>
            <a:r>
              <a:rPr lang="it-IT" sz="1800" dirty="0">
                <a:solidFill>
                  <a:schemeClr val="tx1"/>
                </a:solidFill>
              </a:rPr>
              <a:t>online con pubblicazione dei risultati sul sito web della </a:t>
            </a:r>
            <a:r>
              <a:rPr lang="it-IT" sz="1800" dirty="0" smtClean="0">
                <a:solidFill>
                  <a:schemeClr val="tx1"/>
                </a:solidFill>
              </a:rPr>
              <a:t>scuola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084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9663" y="1489074"/>
            <a:ext cx="5722937" cy="720725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INIZIATIVA SOTTOPOSTA A MONITORAGGIO E/O VALUTAZIONE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6825151"/>
              </p:ext>
            </p:extLst>
          </p:nvPr>
        </p:nvGraphicFramePr>
        <p:xfrm>
          <a:off x="6189663" y="2193925"/>
          <a:ext cx="51577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100" y="1447800"/>
            <a:ext cx="726948" cy="48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CYBERBULLISMO - DEFINIZIONI 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097839"/>
              </p:ext>
            </p:extLst>
          </p:nvPr>
        </p:nvGraphicFramePr>
        <p:xfrm>
          <a:off x="642435" y="1638300"/>
          <a:ext cx="10647866" cy="456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1303000" cy="1228436"/>
          </a:xfrm>
        </p:spPr>
        <p:txBody>
          <a:bodyPr/>
          <a:lstStyle/>
          <a:p>
            <a:r>
              <a:rPr lang="it-IT" dirty="0" smtClean="0"/>
              <a:t>MONITORAGGIO E VALUTAZIONE DELL’INIZIATIVA </a:t>
            </a:r>
            <a:r>
              <a:rPr lang="en-US" dirty="0" smtClean="0"/>
              <a:t>- SPECIFICITÀ</a:t>
            </a:r>
          </a:p>
        </p:txBody>
      </p:sp>
      <p:sp>
        <p:nvSpPr>
          <p:cNvPr id="45065" name="Rectangl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SPECIFICITÀ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Tra le iniziative registrate (43 risposte valide) solo 14 si sono sottoposte ad un’azione di monitoraggio e/o valutazione.</a:t>
            </a:r>
          </a:p>
          <a:p>
            <a:endParaRPr lang="it-IT" dirty="0" smtClean="0"/>
          </a:p>
        </p:txBody>
      </p:sp>
      <p:sp>
        <p:nvSpPr>
          <p:cNvPr id="45066" name="Rectangl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DA SEGNALARE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6184900" y="2159000"/>
          <a:ext cx="5638800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COMBATTERE IL CYBERBULLISMO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Raccomandazioni</a:t>
            </a:r>
            <a:r>
              <a:rPr lang="en-US" dirty="0" smtClean="0"/>
              <a:t> preliminary per </a:t>
            </a:r>
            <a:r>
              <a:rPr lang="en-US" dirty="0" err="1" smtClean="0"/>
              <a:t>l’osservatorio</a:t>
            </a:r>
            <a:r>
              <a:rPr lang="en-US" dirty="0" smtClean="0"/>
              <a:t> </a:t>
            </a:r>
            <a:r>
              <a:rPr lang="en-US" dirty="0" err="1" smtClean="0"/>
              <a:t>regionale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980DA-4D44-4C5E-96D6-C3B6ABECF9B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Sistema di </a:t>
            </a:r>
            <a:r>
              <a:rPr lang="en-US" dirty="0" err="1" smtClean="0"/>
              <a:t>monitoraggio</a:t>
            </a:r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 CICLO DI MONITORAGGIO</a:t>
            </a:r>
            <a:endParaRPr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 RISORSE DEL SISTEMA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980DA-4D44-4C5E-96D6-C3B6ABECF9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10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1930904"/>
              </p:ext>
            </p:extLst>
          </p:nvPr>
        </p:nvGraphicFramePr>
        <p:xfrm>
          <a:off x="831850" y="2193925"/>
          <a:ext cx="5156200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egnaposto contenuto 11"/>
          <p:cNvSpPr>
            <a:spLocks noGrp="1"/>
          </p:cNvSpPr>
          <p:nvPr>
            <p:ph sz="quarter" idx="4"/>
          </p:nvPr>
        </p:nvSpPr>
        <p:spPr>
          <a:xfrm>
            <a:off x="6954592" y="2193927"/>
            <a:ext cx="4056845" cy="3978275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IL SISTEMA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8010525" y="2391064"/>
            <a:ext cx="1828800" cy="61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CAPITALE UMANO</a:t>
            </a:r>
            <a:endParaRPr lang="en-US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9839325" y="3491685"/>
            <a:ext cx="1828800" cy="6181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CAPITALE SOCIALE</a:t>
            </a:r>
            <a:endParaRPr lang="en-US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9518651" y="5828678"/>
            <a:ext cx="1828800" cy="6181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CAPITALE ECONOMICO</a:t>
            </a:r>
            <a:endParaRPr lang="en-US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723309" y="5828678"/>
            <a:ext cx="1828800" cy="61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CAPITALE FISICO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6040192" y="3491685"/>
            <a:ext cx="1828800" cy="61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CAPITALE CULTURALE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5" y="177800"/>
            <a:ext cx="10188062" cy="1031068"/>
          </a:xfrm>
        </p:spPr>
        <p:txBody>
          <a:bodyPr/>
          <a:lstStyle/>
          <a:p>
            <a:r>
              <a:rPr lang="it-IT" dirty="0" smtClean="0"/>
              <a:t>LA MATRICE DEL MONITORAGGIO</a:t>
            </a:r>
            <a:endParaRPr lang="it-IT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729709"/>
              </p:ext>
            </p:extLst>
          </p:nvPr>
        </p:nvGraphicFramePr>
        <p:xfrm>
          <a:off x="444500" y="1435099"/>
          <a:ext cx="11175999" cy="484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83"/>
                <a:gridCol w="2038451"/>
                <a:gridCol w="3657475"/>
                <a:gridCol w="5139490"/>
              </a:tblGrid>
              <a:tr h="40425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Dimensioni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Interno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it-IT" dirty="0" smtClean="0"/>
                        <a:t>Esterno</a:t>
                      </a:r>
                      <a:endParaRPr lang="it-IT" dirty="0"/>
                    </a:p>
                  </a:txBody>
                  <a:tcPr/>
                </a:tc>
              </a:tr>
              <a:tr h="1225620">
                <a:tc rowSpan="3">
                  <a:txBody>
                    <a:bodyPr/>
                    <a:lstStyle/>
                    <a:p>
                      <a:pPr algn="ctr"/>
                      <a:r>
                        <a:rPr lang="it-IT" sz="4000" b="1" dirty="0" smtClean="0"/>
                        <a:t>+</a:t>
                      </a:r>
                      <a:endParaRPr lang="it-IT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Sostenibilità economica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/>
                        <a:t>Disponibilità e motivazione del personale interno a lavorare a titolo volontario alle</a:t>
                      </a:r>
                      <a:r>
                        <a:rPr lang="it-IT" sz="1400" baseline="0" dirty="0" smtClean="0"/>
                        <a:t> iniziative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Attori specializzati esterni collaborano</a:t>
                      </a:r>
                      <a:r>
                        <a:rPr lang="it-IT" sz="1200" baseline="0" dirty="0" smtClean="0"/>
                        <a:t> volontariamente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 smtClean="0"/>
                        <a:t>Esistenza di fonti di finanziamento (regionali nazionali, europee)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 smtClean="0"/>
                        <a:t>Volontà dei genitori di contribuire anche finanziariamente 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</a:tr>
              <a:tr h="81009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Capitale umano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Valorizzazione delle</a:t>
                      </a:r>
                      <a:r>
                        <a:rPr lang="it-IT" sz="1200" baseline="0" dirty="0" smtClean="0"/>
                        <a:t> esperienze tramite approccio ‘</a:t>
                      </a:r>
                      <a:r>
                        <a:rPr lang="it-IT" sz="1200" baseline="0" dirty="0" err="1" smtClean="0"/>
                        <a:t>peer</a:t>
                      </a:r>
                      <a:r>
                        <a:rPr lang="it-IT" sz="1200" baseline="0" dirty="0" smtClean="0"/>
                        <a:t> to </a:t>
                      </a:r>
                      <a:r>
                        <a:rPr lang="it-IT" sz="1200" baseline="0" dirty="0" err="1" smtClean="0"/>
                        <a:t>peer</a:t>
                      </a:r>
                      <a:r>
                        <a:rPr lang="it-IT" sz="1200" baseline="0" dirty="0" smtClean="0"/>
                        <a:t>’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Esistenza</a:t>
                      </a:r>
                      <a:r>
                        <a:rPr lang="it-IT" sz="1200" baseline="0" dirty="0" smtClean="0"/>
                        <a:t> di operatori altamente specializzati sul tema e sulla sua trasmissione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 smtClean="0"/>
                        <a:t>Famiglie degli studenti come importante stakeholder per l’efficacia delle iniziative  </a:t>
                      </a:r>
                      <a:endParaRPr lang="it-IT" sz="1200" dirty="0"/>
                    </a:p>
                  </a:txBody>
                  <a:tcPr/>
                </a:tc>
              </a:tr>
              <a:tr h="81009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Capitalizzazione</a:t>
                      </a:r>
                      <a:r>
                        <a:rPr lang="it-IT" sz="1400" baseline="0" dirty="0" smtClean="0"/>
                        <a:t>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Volontà</a:t>
                      </a:r>
                      <a:r>
                        <a:rPr lang="it-IT" sz="1200" baseline="0" dirty="0" smtClean="0"/>
                        <a:t> di fare sinergia con attori che possiedono competenze diversificate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 smtClean="0"/>
                        <a:t>Valorizzazione e responsabilizzazione del personale interno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Framework di riferimento e bandi</a:t>
                      </a:r>
                      <a:r>
                        <a:rPr lang="it-IT" sz="1200" baseline="0" dirty="0" smtClean="0"/>
                        <a:t> di finanziamento premiano progetti svolti in rete </a:t>
                      </a:r>
                      <a:endParaRPr lang="it-IT" sz="1200" dirty="0"/>
                    </a:p>
                  </a:txBody>
                  <a:tcPr/>
                </a:tc>
              </a:tr>
              <a:tr h="510061">
                <a:tc rowSpan="3">
                  <a:txBody>
                    <a:bodyPr/>
                    <a:lstStyle/>
                    <a:p>
                      <a:r>
                        <a:rPr lang="it-IT" sz="4000" b="1" dirty="0" smtClean="0"/>
                        <a:t>-</a:t>
                      </a:r>
                      <a:endParaRPr lang="it-IT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Sostenibilità economica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Difficoltà</a:t>
                      </a:r>
                      <a:r>
                        <a:rPr lang="it-IT" sz="1200" baseline="0" dirty="0" smtClean="0"/>
                        <a:t> a promuovere iniziative durature con i soli fondi propri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Conoscenza delle opportunità</a:t>
                      </a:r>
                      <a:r>
                        <a:rPr lang="it-IT" sz="1200" baseline="0" dirty="0" smtClean="0"/>
                        <a:t> di finanziamento europeo poco diffusa</a:t>
                      </a:r>
                      <a:endParaRPr lang="it-IT" sz="1200" dirty="0"/>
                    </a:p>
                  </a:txBody>
                  <a:tcPr/>
                </a:tc>
              </a:tr>
              <a:tr h="4085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Capitale umano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 smtClean="0"/>
                        <a:t>-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baseline="0" dirty="0" smtClean="0"/>
                        <a:t>Iniziative dedicate a g</a:t>
                      </a:r>
                      <a:r>
                        <a:rPr lang="it-IT" sz="1200" dirty="0" smtClean="0"/>
                        <a:t>enitori</a:t>
                      </a:r>
                      <a:r>
                        <a:rPr lang="it-IT" sz="1200" baseline="0" dirty="0" smtClean="0"/>
                        <a:t>/famiglia sottodimensionate</a:t>
                      </a:r>
                      <a:endParaRPr lang="it-IT" sz="1200" dirty="0"/>
                    </a:p>
                  </a:txBody>
                  <a:tcPr/>
                </a:tc>
              </a:tr>
              <a:tr h="63007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Capitalizzazione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Prevalenza</a:t>
                      </a:r>
                      <a:r>
                        <a:rPr lang="it-IT" sz="1200" baseline="0" dirty="0" smtClean="0"/>
                        <a:t> di iniziative ‘a spot’ rispetto ad interventi di lungo termine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 smtClean="0"/>
                        <a:t>Difficoltà</a:t>
                      </a:r>
                      <a:r>
                        <a:rPr lang="it-IT" sz="1200" baseline="0" dirty="0" smtClean="0"/>
                        <a:t> gestionali nel lavoro effettivo in rete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 smtClean="0"/>
                        <a:t>Produzione di materiale informativo/divulgativo inferiore alle iniziative effettivamente svolte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RACCOMANDAZIONI – </a:t>
            </a:r>
            <a:r>
              <a:rPr lang="it-IT" dirty="0" smtClean="0"/>
              <a:t>ATTIVITA’  </a:t>
            </a:r>
            <a:endParaRPr lang="en-US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/>
          <p:cNvSpPr>
            <a:spLocks noGrp="1"/>
          </p:cNvSpPr>
          <p:nvPr>
            <p:ph type="title"/>
          </p:nvPr>
        </p:nvSpPr>
        <p:spPr>
          <a:xfrm>
            <a:off x="604434" y="0"/>
            <a:ext cx="10850965" cy="1208868"/>
          </a:xfrm>
        </p:spPr>
        <p:txBody>
          <a:bodyPr/>
          <a:lstStyle/>
          <a:p>
            <a:r>
              <a:rPr lang="en-US" dirty="0" smtClean="0"/>
              <a:t>RACCOMANDAZIONI – DI COSA C’E’ BISOGNO?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92FDA-7FC6-46E3-9102-B5ECCE756CD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>
          <a:xfrm>
            <a:off x="838200" y="2060575"/>
            <a:ext cx="10515600" cy="2387600"/>
          </a:xfrm>
        </p:spPr>
        <p:txBody>
          <a:bodyPr/>
          <a:lstStyle/>
          <a:p>
            <a:r>
              <a:rPr lang="it-IT" smtClean="0"/>
              <a:t>Combattere il cyber-bullismo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4981575"/>
            <a:ext cx="6705600" cy="113823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Inquadramento del fenomeno</a:t>
            </a:r>
            <a:endParaRPr lang="it-IT" dirty="0"/>
          </a:p>
        </p:txBody>
      </p:sp>
      <p:pic>
        <p:nvPicPr>
          <p:cNvPr id="14339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4613"/>
            <a:ext cx="111252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604838" y="0"/>
            <a:ext cx="10186987" cy="1208088"/>
          </a:xfrm>
        </p:spPr>
        <p:txBody>
          <a:bodyPr/>
          <a:lstStyle/>
          <a:p>
            <a:r>
              <a:rPr lang="it-IT" dirty="0" smtClean="0"/>
              <a:t>CONTESTUALIZZAZIONE DEL FENOMENO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537693110"/>
              </p:ext>
            </p:extLst>
          </p:nvPr>
        </p:nvGraphicFramePr>
        <p:xfrm>
          <a:off x="1193441" y="1429554"/>
          <a:ext cx="10732395" cy="479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 smtClean="0"/>
              <a:t>COMBATTERE IL CYBERBULLISMO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Quadro normativo di riferimento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09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LIVELLO INTERNAZIONALE – NAZIONI UNITE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2965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116" y="256943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312334" y="0"/>
            <a:ext cx="10558865" cy="1208868"/>
          </a:xfrm>
        </p:spPr>
        <p:txBody>
          <a:bodyPr/>
          <a:lstStyle/>
          <a:p>
            <a:r>
              <a:rPr lang="it-IT" dirty="0" smtClean="0"/>
              <a:t>LIVELLO INTERNAZIONALE - CONSIGLIO D’EUROPA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052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10700297" y="242207"/>
            <a:ext cx="1307006" cy="1080000"/>
            <a:chOff x="7053943" y="-653143"/>
            <a:chExt cx="2757714" cy="2278743"/>
          </a:xfrm>
        </p:grpSpPr>
        <p:sp>
          <p:nvSpPr>
            <p:cNvPr id="5" name="Rettangolo 4"/>
            <p:cNvSpPr/>
            <p:nvPr/>
          </p:nvSpPr>
          <p:spPr>
            <a:xfrm>
              <a:off x="7053943" y="-653143"/>
              <a:ext cx="2743200" cy="223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Risultati immagini per council of europe  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1" t="8582" r="9053" b="7421"/>
            <a:stretch/>
          </p:blipFill>
          <p:spPr bwMode="auto">
            <a:xfrm>
              <a:off x="7053943" y="-638629"/>
              <a:ext cx="2757714" cy="22642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186987" cy="1208088"/>
          </a:xfrm>
        </p:spPr>
        <p:txBody>
          <a:bodyPr/>
          <a:lstStyle/>
          <a:p>
            <a:r>
              <a:rPr lang="it-IT" dirty="0" smtClean="0"/>
              <a:t>LIVELLO INTERNAZIONALE – UNIONE EUROPEA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7896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isultati immagini per EU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07" y="259497"/>
            <a:ext cx="162040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604435" y="25400"/>
            <a:ext cx="10188062" cy="1208868"/>
          </a:xfrm>
        </p:spPr>
        <p:txBody>
          <a:bodyPr/>
          <a:lstStyle/>
          <a:p>
            <a:r>
              <a:rPr lang="it-IT" dirty="0" smtClean="0"/>
              <a:t>LIVELLO NAZIONALE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908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31450" y="228600"/>
            <a:ext cx="162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16EA2-331D-497A-BCB2-F687035B8E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to PowerPoint_TP102923943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G" id="{967C86EE-4880-462B-A6ED-7F739582D76D}" vid="{2C53592A-279C-4648-9C2C-01D206A00C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2150</Words>
  <Application>Microsoft Office PowerPoint</Application>
  <PresentationFormat>Widescreen</PresentationFormat>
  <Paragraphs>374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Courier New</vt:lpstr>
      <vt:lpstr>Welcome to PowerPoint_TP102923943</vt:lpstr>
      <vt:lpstr>BUONE PRATICHE PER COMBATTERE IL CYBER – BULLISMO IN FRIULI VENEZIA GIULIA</vt:lpstr>
      <vt:lpstr>COMBATTERE IL CYBER-BULLISMO</vt:lpstr>
      <vt:lpstr>CYBERBULLISMO - DEFINIZIONI </vt:lpstr>
      <vt:lpstr>CONTESTUALIZZAZIONE DEL FENOMENO</vt:lpstr>
      <vt:lpstr>COMBATTERE IL CYBERBULLISMO</vt:lpstr>
      <vt:lpstr>LIVELLO INTERNAZIONALE – NAZIONI UNITE</vt:lpstr>
      <vt:lpstr>LIVELLO INTERNAZIONALE - CONSIGLIO D’EUROPA</vt:lpstr>
      <vt:lpstr>LIVELLO INTERNAZIONALE – UNIONE EUROPEA</vt:lpstr>
      <vt:lpstr>LIVELLO NAZIONALE</vt:lpstr>
      <vt:lpstr>LIVELLO REGIONALE - FVG</vt:lpstr>
      <vt:lpstr>COMBATTERE IL CYBERBULLISMO</vt:lpstr>
      <vt:lpstr>LA RICERCA - OBIETTIVI</vt:lpstr>
      <vt:lpstr>LA RICERCA - CONOSCERE PER CONTRASTARE</vt:lpstr>
      <vt:lpstr>LE FASI DELLA RICERCA</vt:lpstr>
      <vt:lpstr>I CASI STUDIO RACCOLTI 1/2</vt:lpstr>
      <vt:lpstr>I CASI STUDIO RACCOLTI 2/2</vt:lpstr>
      <vt:lpstr>FRAMEWORK DI RIFERIMENTO – ANALISI DATI 1/2</vt:lpstr>
      <vt:lpstr>FRAMEWORK DI RIFERIMENTO – ANALISI DATI 2/2</vt:lpstr>
      <vt:lpstr>TIPOLOGIA DI ATTIVITÀ - COSA?</vt:lpstr>
      <vt:lpstr>BENEFICIARI DELL’INIZIATIVA - A CHI?</vt:lpstr>
      <vt:lpstr>ATTIVITÀ E BENEFICIARI - SPECIFICITÀ</vt:lpstr>
      <vt:lpstr>OBIETTIVI DELL’INIZIATIVA</vt:lpstr>
      <vt:lpstr>OBIETTIVI DELL’INIZIATIVA - SPECIFICITÀ</vt:lpstr>
      <vt:lpstr>PARTNER DELL’INIZIATIVA – CON CHI?</vt:lpstr>
      <vt:lpstr>PARTNER DELL’INIZIATIVA - SPECIFICITÀ</vt:lpstr>
      <vt:lpstr>COSTI E RISORSE DELL’INIZIATIVA – QUANTO?</vt:lpstr>
      <vt:lpstr>RISULTATI E PRODOTTI DELL’INIZIATIVA</vt:lpstr>
      <vt:lpstr>RISULTATI DELL’INIZIATIVA - SPECIFICITÀ</vt:lpstr>
      <vt:lpstr>MONITORAGGIO E VALUTAZIONE DELL’INIZIATIVA – COME MIGLIORARE?</vt:lpstr>
      <vt:lpstr>MONITORAGGIO E VALUTAZIONE DELL’INIZIATIVA - SPECIFICITÀ</vt:lpstr>
      <vt:lpstr>COMBATTERE IL CYBERBULLISMO</vt:lpstr>
      <vt:lpstr>Il Sistema di monitoraggio</vt:lpstr>
      <vt:lpstr>LA MATRICE DEL MONITORAGGIO</vt:lpstr>
      <vt:lpstr>RACCOMANDAZIONI – ATTIVITA’  </vt:lpstr>
      <vt:lpstr>RACCOMANDAZIONI – DI COSA C’E’ BISOGNO?</vt:lpstr>
      <vt:lpstr>Combattere il cyber-bullismo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Combattere il cyber-bullismo</dc:title>
  <dc:creator/>
  <cp:lastModifiedBy/>
  <cp:revision>2</cp:revision>
  <dcterms:modified xsi:type="dcterms:W3CDTF">2016-10-27T12:33:58Z</dcterms:modified>
</cp:coreProperties>
</file>